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97" r:id="rId3"/>
    <p:sldId id="317" r:id="rId4"/>
    <p:sldId id="307" r:id="rId5"/>
    <p:sldId id="308" r:id="rId6"/>
    <p:sldId id="309" r:id="rId7"/>
    <p:sldId id="310" r:id="rId8"/>
    <p:sldId id="490" r:id="rId9"/>
    <p:sldId id="314" r:id="rId10"/>
    <p:sldId id="496" r:id="rId11"/>
    <p:sldId id="315" r:id="rId12"/>
    <p:sldId id="328" r:id="rId13"/>
    <p:sldId id="301" r:id="rId14"/>
    <p:sldId id="300" r:id="rId15"/>
    <p:sldId id="329" r:id="rId16"/>
    <p:sldId id="313" r:id="rId17"/>
    <p:sldId id="298" r:id="rId18"/>
    <p:sldId id="299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455" r:id="rId27"/>
    <p:sldId id="335" r:id="rId28"/>
    <p:sldId id="456" r:id="rId29"/>
    <p:sldId id="273" r:id="rId30"/>
    <p:sldId id="380" r:id="rId3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07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7EF7DE-697B-420C-B1AE-EEFC298075E8}" type="doc">
      <dgm:prSet loTypeId="urn:microsoft.com/office/officeart/2005/8/layout/vList2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30FB5F1A-9198-40D2-B2C5-24D0DD346FFE}">
      <dgm:prSet phldrT="[Text]"/>
      <dgm:spPr/>
      <dgm:t>
        <a:bodyPr/>
        <a:lstStyle/>
        <a:p>
          <a:r>
            <a:rPr lang="en-US" dirty="0"/>
            <a:t>High dimensional data</a:t>
          </a:r>
        </a:p>
      </dgm:t>
    </dgm:pt>
    <dgm:pt modelId="{10C60DDC-791C-42F8-A5B2-951A3FBA9592}" type="parTrans" cxnId="{F4FEA0D9-051C-469D-8405-920674CA5847}">
      <dgm:prSet/>
      <dgm:spPr/>
      <dgm:t>
        <a:bodyPr/>
        <a:lstStyle/>
        <a:p>
          <a:endParaRPr lang="en-US"/>
        </a:p>
      </dgm:t>
    </dgm:pt>
    <dgm:pt modelId="{295E2495-C4EC-4113-8176-C6EB481294A0}" type="sibTrans" cxnId="{F4FEA0D9-051C-469D-8405-920674CA5847}">
      <dgm:prSet/>
      <dgm:spPr/>
      <dgm:t>
        <a:bodyPr/>
        <a:lstStyle/>
        <a:p>
          <a:endParaRPr lang="en-US"/>
        </a:p>
      </dgm:t>
    </dgm:pt>
    <dgm:pt modelId="{5530CFDC-DBB8-4167-BA69-ACB217AC0547}">
      <dgm:prSet phldrT="[Text]"/>
      <dgm:spPr/>
      <dgm:t>
        <a:bodyPr/>
        <a:lstStyle/>
        <a:p>
          <a:r>
            <a:rPr lang="en-US" dirty="0"/>
            <a:t>All possible words &amp; phrases</a:t>
          </a:r>
        </a:p>
      </dgm:t>
    </dgm:pt>
    <dgm:pt modelId="{4F3DC366-5CC2-4937-8E8F-786ABD0A60A7}" type="parTrans" cxnId="{C2C21C48-C925-4D93-B379-AAE2754EFF62}">
      <dgm:prSet/>
      <dgm:spPr/>
      <dgm:t>
        <a:bodyPr/>
        <a:lstStyle/>
        <a:p>
          <a:endParaRPr lang="en-US"/>
        </a:p>
      </dgm:t>
    </dgm:pt>
    <dgm:pt modelId="{2FFECBD4-0F1C-4E58-B2DE-16DC89EB8403}" type="sibTrans" cxnId="{C2C21C48-C925-4D93-B379-AAE2754EFF62}">
      <dgm:prSet/>
      <dgm:spPr/>
      <dgm:t>
        <a:bodyPr/>
        <a:lstStyle/>
        <a:p>
          <a:endParaRPr lang="en-US"/>
        </a:p>
      </dgm:t>
    </dgm:pt>
    <dgm:pt modelId="{AE89CDAD-8212-47FE-A0B6-8D14E424CFE8}">
      <dgm:prSet phldrT="[Text]"/>
      <dgm:spPr/>
      <dgm:t>
        <a:bodyPr/>
        <a:lstStyle/>
        <a:p>
          <a:r>
            <a:rPr lang="en-US" dirty="0"/>
            <a:t>Complex &amp; subtle relationships in text</a:t>
          </a:r>
        </a:p>
      </dgm:t>
    </dgm:pt>
    <dgm:pt modelId="{71DF3CA0-3241-418D-905F-D88EDCFFAD02}" type="parTrans" cxnId="{1C422EF7-BE5C-4F27-BB36-4A62E1C22DF6}">
      <dgm:prSet/>
      <dgm:spPr/>
      <dgm:t>
        <a:bodyPr/>
        <a:lstStyle/>
        <a:p>
          <a:endParaRPr lang="en-US"/>
        </a:p>
      </dgm:t>
    </dgm:pt>
    <dgm:pt modelId="{6E81EE0F-8837-4F98-8ABC-D287CA8424A0}" type="sibTrans" cxnId="{1C422EF7-BE5C-4F27-BB36-4A62E1C22DF6}">
      <dgm:prSet/>
      <dgm:spPr/>
      <dgm:t>
        <a:bodyPr/>
        <a:lstStyle/>
        <a:p>
          <a:endParaRPr lang="en-US"/>
        </a:p>
      </dgm:t>
    </dgm:pt>
    <dgm:pt modelId="{E2DED1FA-DF58-4739-8D6F-5D4B6EB288B7}">
      <dgm:prSet phldrT="[Text]"/>
      <dgm:spPr/>
      <dgm:t>
        <a:bodyPr/>
        <a:lstStyle/>
        <a:p>
          <a:r>
            <a:rPr lang="en-US" dirty="0"/>
            <a:t>”Jumbo merges with Hema”</a:t>
          </a:r>
        </a:p>
      </dgm:t>
    </dgm:pt>
    <dgm:pt modelId="{A7B6E3A5-9A16-4D43-8A21-A3E44A34FDB7}" type="parTrans" cxnId="{51A8A0AF-FAF5-4186-927A-D46103263BFE}">
      <dgm:prSet/>
      <dgm:spPr/>
      <dgm:t>
        <a:bodyPr/>
        <a:lstStyle/>
        <a:p>
          <a:endParaRPr lang="en-US"/>
        </a:p>
      </dgm:t>
    </dgm:pt>
    <dgm:pt modelId="{E3BE5BE6-DDE2-4D3B-9796-ED18BCF46EB9}" type="sibTrans" cxnId="{51A8A0AF-FAF5-4186-927A-D46103263BFE}">
      <dgm:prSet/>
      <dgm:spPr/>
      <dgm:t>
        <a:bodyPr/>
        <a:lstStyle/>
        <a:p>
          <a:endParaRPr lang="en-US"/>
        </a:p>
      </dgm:t>
    </dgm:pt>
    <dgm:pt modelId="{618B2A5E-E21A-4364-BBBB-9CBF568F6511}">
      <dgm:prSet phldrT="[Text]"/>
      <dgm:spPr/>
      <dgm:t>
        <a:bodyPr/>
        <a:lstStyle/>
        <a:p>
          <a:r>
            <a:rPr lang="en-US" dirty="0"/>
            <a:t>Ambiguity &amp; context sensitivity</a:t>
          </a:r>
        </a:p>
      </dgm:t>
    </dgm:pt>
    <dgm:pt modelId="{B5C63DA2-B9E3-4994-B9A8-6E03FE339037}" type="parTrans" cxnId="{D8BC7FD4-DB87-4787-B278-61165F84680C}">
      <dgm:prSet/>
      <dgm:spPr/>
      <dgm:t>
        <a:bodyPr/>
        <a:lstStyle/>
        <a:p>
          <a:endParaRPr lang="en-US"/>
        </a:p>
      </dgm:t>
    </dgm:pt>
    <dgm:pt modelId="{D26AC39B-C388-4F4C-A8EA-51F2BDCCB9D3}" type="sibTrans" cxnId="{D8BC7FD4-DB87-4787-B278-61165F84680C}">
      <dgm:prSet/>
      <dgm:spPr/>
      <dgm:t>
        <a:bodyPr/>
        <a:lstStyle/>
        <a:p>
          <a:endParaRPr lang="en-US"/>
        </a:p>
      </dgm:t>
    </dgm:pt>
    <dgm:pt modelId="{358B865A-11D5-41E6-A9C2-16ADB12816E7}">
      <dgm:prSet phldrT="[Text]"/>
      <dgm:spPr/>
      <dgm:t>
        <a:bodyPr/>
        <a:lstStyle/>
        <a:p>
          <a:r>
            <a:rPr lang="en-US"/>
            <a:t>“</a:t>
          </a:r>
          <a:r>
            <a:rPr lang="en-US" dirty="0"/>
            <a:t>Jumbo is bought by Hema”</a:t>
          </a:r>
        </a:p>
      </dgm:t>
    </dgm:pt>
    <dgm:pt modelId="{0FD5C956-83B0-4273-BCC9-FFAB4AAF748B}" type="parTrans" cxnId="{58C8EC5D-FA4E-4032-B429-C6A8DF9B0295}">
      <dgm:prSet/>
      <dgm:spPr/>
      <dgm:t>
        <a:bodyPr/>
        <a:lstStyle/>
        <a:p>
          <a:endParaRPr lang="en-US"/>
        </a:p>
      </dgm:t>
    </dgm:pt>
    <dgm:pt modelId="{8C2BBA00-1CD3-4026-B5FC-815E1F00795E}" type="sibTrans" cxnId="{58C8EC5D-FA4E-4032-B429-C6A8DF9B0295}">
      <dgm:prSet/>
      <dgm:spPr/>
      <dgm:t>
        <a:bodyPr/>
        <a:lstStyle/>
        <a:p>
          <a:endParaRPr lang="en-US"/>
        </a:p>
      </dgm:t>
    </dgm:pt>
    <dgm:pt modelId="{0ED573B1-77B6-4F12-9401-F236FE5F1637}">
      <dgm:prSet phldrT="[Text]"/>
      <dgm:spPr/>
      <dgm:t>
        <a:bodyPr/>
        <a:lstStyle/>
        <a:p>
          <a:r>
            <a:rPr lang="en-US" dirty="0"/>
            <a:t>car = automobile = vehicle</a:t>
          </a:r>
        </a:p>
      </dgm:t>
    </dgm:pt>
    <dgm:pt modelId="{32976F58-82D6-414C-96B3-E60D34B20D40}" type="parTrans" cxnId="{10CEBA58-5539-4476-B839-EB5FEC4CD8DC}">
      <dgm:prSet/>
      <dgm:spPr/>
      <dgm:t>
        <a:bodyPr/>
        <a:lstStyle/>
        <a:p>
          <a:endParaRPr lang="en-US"/>
        </a:p>
      </dgm:t>
    </dgm:pt>
    <dgm:pt modelId="{23B8CC49-636E-4E3A-BD4D-8344889FB753}" type="sibTrans" cxnId="{10CEBA58-5539-4476-B839-EB5FEC4CD8DC}">
      <dgm:prSet/>
      <dgm:spPr/>
      <dgm:t>
        <a:bodyPr/>
        <a:lstStyle/>
        <a:p>
          <a:endParaRPr lang="en-US"/>
        </a:p>
      </dgm:t>
    </dgm:pt>
    <dgm:pt modelId="{8C0BBB81-9C71-4232-9866-8218B6F28512}">
      <dgm:prSet phldrT="[Text]"/>
      <dgm:spPr/>
      <dgm:t>
        <a:bodyPr/>
        <a:lstStyle/>
        <a:p>
          <a:r>
            <a:rPr lang="en-US" dirty="0" err="1"/>
            <a:t>kapsalon</a:t>
          </a:r>
          <a:r>
            <a:rPr lang="en-US" dirty="0"/>
            <a:t> (hairdresser) or </a:t>
          </a:r>
          <a:r>
            <a:rPr lang="en-US" dirty="0" err="1"/>
            <a:t>kapsalon</a:t>
          </a:r>
          <a:r>
            <a:rPr lang="en-US" dirty="0"/>
            <a:t> (fast food)</a:t>
          </a:r>
        </a:p>
      </dgm:t>
    </dgm:pt>
    <dgm:pt modelId="{46903E87-9EA5-478D-8233-70633676C2E2}" type="parTrans" cxnId="{D7456189-7D2F-42D8-A82C-FCC4EA4F231C}">
      <dgm:prSet/>
      <dgm:spPr/>
      <dgm:t>
        <a:bodyPr/>
        <a:lstStyle/>
        <a:p>
          <a:endParaRPr lang="en-US"/>
        </a:p>
      </dgm:t>
    </dgm:pt>
    <dgm:pt modelId="{8EA0ED47-2F0C-4AEA-93F2-8FF71976F515}" type="sibTrans" cxnId="{D7456189-7D2F-42D8-A82C-FCC4EA4F231C}">
      <dgm:prSet/>
      <dgm:spPr/>
      <dgm:t>
        <a:bodyPr/>
        <a:lstStyle/>
        <a:p>
          <a:endParaRPr lang="en-US"/>
        </a:p>
      </dgm:t>
    </dgm:pt>
    <dgm:pt modelId="{CE76DF08-8885-4A5F-AC7B-E8294AF4B07D}">
      <dgm:prSet phldrT="[Text]"/>
      <dgm:spPr/>
      <dgm:t>
        <a:bodyPr/>
        <a:lstStyle/>
        <a:p>
          <a:r>
            <a:rPr lang="en-US" dirty="0"/>
            <a:t>Homographs: same words can mean different things</a:t>
          </a:r>
        </a:p>
      </dgm:t>
    </dgm:pt>
    <dgm:pt modelId="{F49CA8EB-25B9-4432-82C8-83AA9F09BE30}" type="parTrans" cxnId="{092E77FE-5948-4B1A-AA2F-9CB609185616}">
      <dgm:prSet/>
      <dgm:spPr/>
      <dgm:t>
        <a:bodyPr/>
        <a:lstStyle/>
        <a:p>
          <a:endParaRPr lang="en-US"/>
        </a:p>
      </dgm:t>
    </dgm:pt>
    <dgm:pt modelId="{8D9A3E87-A713-42DE-9905-779F8EF4E68E}" type="sibTrans" cxnId="{092E77FE-5948-4B1A-AA2F-9CB609185616}">
      <dgm:prSet/>
      <dgm:spPr/>
      <dgm:t>
        <a:bodyPr/>
        <a:lstStyle/>
        <a:p>
          <a:endParaRPr lang="en-US"/>
        </a:p>
      </dgm:t>
    </dgm:pt>
    <dgm:pt modelId="{E418234C-7ACB-401F-B5E2-4F7A616A4166}">
      <dgm:prSet phldrT="[Text]"/>
      <dgm:spPr/>
      <dgm:t>
        <a:bodyPr/>
        <a:lstStyle/>
        <a:p>
          <a:r>
            <a:rPr lang="en-US" dirty="0"/>
            <a:t>Bat (sports, animal, …)</a:t>
          </a:r>
        </a:p>
      </dgm:t>
    </dgm:pt>
    <dgm:pt modelId="{0BCBDC6A-CA66-4CBB-96E5-7EA9512C42DF}" type="parTrans" cxnId="{6FB42747-0286-4428-BD93-48E800350BA7}">
      <dgm:prSet/>
      <dgm:spPr/>
      <dgm:t>
        <a:bodyPr/>
        <a:lstStyle/>
        <a:p>
          <a:endParaRPr lang="en-US"/>
        </a:p>
      </dgm:t>
    </dgm:pt>
    <dgm:pt modelId="{7343E72F-932F-4678-B85F-060E1A84AA8B}" type="sibTrans" cxnId="{6FB42747-0286-4428-BD93-48E800350BA7}">
      <dgm:prSet/>
      <dgm:spPr/>
      <dgm:t>
        <a:bodyPr/>
        <a:lstStyle/>
        <a:p>
          <a:endParaRPr lang="en-US"/>
        </a:p>
      </dgm:t>
    </dgm:pt>
    <dgm:pt modelId="{B3D959FB-0E5D-4CE3-94DF-569AF02F4ACC}">
      <dgm:prSet phldrT="[Text]"/>
      <dgm:spPr/>
      <dgm:t>
        <a:bodyPr/>
        <a:lstStyle/>
        <a:p>
          <a:r>
            <a:rPr lang="en-US" dirty="0"/>
            <a:t>Synonyms</a:t>
          </a:r>
        </a:p>
      </dgm:t>
    </dgm:pt>
    <dgm:pt modelId="{5DDDDE17-8FCC-4171-B56E-7D90607FEEA6}" type="parTrans" cxnId="{A507E8A5-9A53-40F4-8F1C-67E07BBE5BD2}">
      <dgm:prSet/>
      <dgm:spPr/>
      <dgm:t>
        <a:bodyPr/>
        <a:lstStyle/>
        <a:p>
          <a:endParaRPr lang="en-US"/>
        </a:p>
      </dgm:t>
    </dgm:pt>
    <dgm:pt modelId="{6EA48470-E87F-41D4-AD78-6ACD90874B30}" type="sibTrans" cxnId="{A507E8A5-9A53-40F4-8F1C-67E07BBE5BD2}">
      <dgm:prSet/>
      <dgm:spPr/>
      <dgm:t>
        <a:bodyPr/>
        <a:lstStyle/>
        <a:p>
          <a:endParaRPr lang="en-US"/>
        </a:p>
      </dgm:t>
    </dgm:pt>
    <dgm:pt modelId="{80F1FF6F-36F2-4377-8CA3-47EA1A00EA46}">
      <dgm:prSet phldrT="[Text]"/>
      <dgm:spPr/>
      <dgm:t>
        <a:bodyPr/>
        <a:lstStyle/>
        <a:p>
          <a:r>
            <a:rPr lang="en-US" dirty="0"/>
            <a:t>Misspellings</a:t>
          </a:r>
        </a:p>
      </dgm:t>
    </dgm:pt>
    <dgm:pt modelId="{B5D52012-7DED-4A50-B258-0A79D3ECD1B4}" type="parTrans" cxnId="{DC10F1B3-06F1-41C9-BD39-B1C710BB3C7A}">
      <dgm:prSet/>
      <dgm:spPr/>
      <dgm:t>
        <a:bodyPr/>
        <a:lstStyle/>
        <a:p>
          <a:endParaRPr lang="en-US"/>
        </a:p>
      </dgm:t>
    </dgm:pt>
    <dgm:pt modelId="{C9646D92-E091-41C5-8470-E7937C4AC95C}" type="sibTrans" cxnId="{DC10F1B3-06F1-41C9-BD39-B1C710BB3C7A}">
      <dgm:prSet/>
      <dgm:spPr/>
      <dgm:t>
        <a:bodyPr/>
        <a:lstStyle/>
        <a:p>
          <a:endParaRPr lang="en-US"/>
        </a:p>
      </dgm:t>
    </dgm:pt>
    <dgm:pt modelId="{B25CD5EC-2EC5-4E40-8AFC-A6870EB69D0B}">
      <dgm:prSet phldrT="[Text]"/>
      <dgm:spPr/>
      <dgm:t>
        <a:bodyPr/>
        <a:lstStyle/>
        <a:p>
          <a:r>
            <a:rPr lang="en-US" dirty="0"/>
            <a:t>Abbreviations</a:t>
          </a:r>
        </a:p>
      </dgm:t>
    </dgm:pt>
    <dgm:pt modelId="{D67E3CA5-F976-4909-AFF3-8316A6BE4104}" type="parTrans" cxnId="{8FE239A6-C29F-4A09-A1FB-FE5655D9966B}">
      <dgm:prSet/>
      <dgm:spPr/>
      <dgm:t>
        <a:bodyPr/>
        <a:lstStyle/>
        <a:p>
          <a:endParaRPr lang="en-US"/>
        </a:p>
      </dgm:t>
    </dgm:pt>
    <dgm:pt modelId="{8B50CC48-BB98-46F9-B08C-CF3E041EAEEE}" type="sibTrans" cxnId="{8FE239A6-C29F-4A09-A1FB-FE5655D9966B}">
      <dgm:prSet/>
      <dgm:spPr/>
      <dgm:t>
        <a:bodyPr/>
        <a:lstStyle/>
        <a:p>
          <a:endParaRPr lang="en-US"/>
        </a:p>
      </dgm:t>
    </dgm:pt>
    <dgm:pt modelId="{DE6B6E56-9B2E-4B4B-86A3-6F4657E5E0CC}">
      <dgm:prSet phldrT="[Text]"/>
      <dgm:spPr/>
      <dgm:t>
        <a:bodyPr/>
        <a:lstStyle/>
        <a:p>
          <a:r>
            <a:rPr lang="en-US" dirty="0"/>
            <a:t>Negations</a:t>
          </a:r>
        </a:p>
      </dgm:t>
    </dgm:pt>
    <dgm:pt modelId="{926F67BD-8B0B-4148-BCB3-CEA47ABCC742}" type="parTrans" cxnId="{FF47ECE1-A660-4507-97BD-6C7664414A63}">
      <dgm:prSet/>
      <dgm:spPr/>
      <dgm:t>
        <a:bodyPr/>
        <a:lstStyle/>
        <a:p>
          <a:endParaRPr lang="en-US"/>
        </a:p>
      </dgm:t>
    </dgm:pt>
    <dgm:pt modelId="{441F2990-CE43-48BC-A6E9-7CEF7B9C657A}" type="sibTrans" cxnId="{FF47ECE1-A660-4507-97BD-6C7664414A63}">
      <dgm:prSet/>
      <dgm:spPr/>
      <dgm:t>
        <a:bodyPr/>
        <a:lstStyle/>
        <a:p>
          <a:endParaRPr lang="en-US"/>
        </a:p>
      </dgm:t>
    </dgm:pt>
    <dgm:pt modelId="{57B4E03D-7195-43F5-A8DB-A1339E35175E}">
      <dgm:prSet phldrT="[Text]"/>
      <dgm:spPr/>
      <dgm:t>
        <a:bodyPr/>
        <a:lstStyle/>
        <a:p>
          <a:r>
            <a:rPr lang="en-US" dirty="0"/>
            <a:t>Spelling variations</a:t>
          </a:r>
        </a:p>
      </dgm:t>
    </dgm:pt>
    <dgm:pt modelId="{250D484A-DC5E-4EAF-B072-ED6173D07A6C}" type="parTrans" cxnId="{112A4733-E16C-4A16-83CD-95A06BFFC0E4}">
      <dgm:prSet/>
      <dgm:spPr/>
      <dgm:t>
        <a:bodyPr/>
        <a:lstStyle/>
        <a:p>
          <a:endParaRPr lang="en-US"/>
        </a:p>
      </dgm:t>
    </dgm:pt>
    <dgm:pt modelId="{F3BE2282-5739-4791-B724-C6E55FED3626}" type="sibTrans" cxnId="{112A4733-E16C-4A16-83CD-95A06BFFC0E4}">
      <dgm:prSet/>
      <dgm:spPr/>
      <dgm:t>
        <a:bodyPr/>
        <a:lstStyle/>
        <a:p>
          <a:endParaRPr lang="en-US"/>
        </a:p>
      </dgm:t>
    </dgm:pt>
    <dgm:pt modelId="{44ADB2E5-7AD9-40A9-B832-F3A0A6F361B7}">
      <dgm:prSet phldrT="[Text]"/>
      <dgm:spPr/>
      <dgm:t>
        <a:bodyPr/>
        <a:lstStyle/>
        <a:p>
          <a:r>
            <a:rPr lang="en-US" dirty="0"/>
            <a:t>LANGUAGE!</a:t>
          </a:r>
        </a:p>
      </dgm:t>
    </dgm:pt>
    <dgm:pt modelId="{D48F22A4-A259-4C89-B4E8-2E9357908253}" type="parTrans" cxnId="{B6326D39-111C-423F-9B5A-9B9F1C7DDFE2}">
      <dgm:prSet/>
      <dgm:spPr/>
      <dgm:t>
        <a:bodyPr/>
        <a:lstStyle/>
        <a:p>
          <a:endParaRPr lang="en-US"/>
        </a:p>
      </dgm:t>
    </dgm:pt>
    <dgm:pt modelId="{2FE6A277-B973-41A1-BE0D-88A8C0A4ED1E}" type="sibTrans" cxnId="{B6326D39-111C-423F-9B5A-9B9F1C7DDFE2}">
      <dgm:prSet/>
      <dgm:spPr/>
      <dgm:t>
        <a:bodyPr/>
        <a:lstStyle/>
        <a:p>
          <a:endParaRPr lang="en-US"/>
        </a:p>
      </dgm:t>
    </dgm:pt>
    <dgm:pt modelId="{94E88572-F03C-48CB-8969-32FD75656451}" type="pres">
      <dgm:prSet presAssocID="{5F7EF7DE-697B-420C-B1AE-EEFC298075E8}" presName="linear" presStyleCnt="0">
        <dgm:presLayoutVars>
          <dgm:animLvl val="lvl"/>
          <dgm:resizeHandles val="exact"/>
        </dgm:presLayoutVars>
      </dgm:prSet>
      <dgm:spPr/>
    </dgm:pt>
    <dgm:pt modelId="{4DA352B4-F673-4643-8709-578F35B38DC8}" type="pres">
      <dgm:prSet presAssocID="{30FB5F1A-9198-40D2-B2C5-24D0DD346FFE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8ACF75F3-3F82-40AD-ACBA-92C2D59AF6F5}" type="pres">
      <dgm:prSet presAssocID="{30FB5F1A-9198-40D2-B2C5-24D0DD346FFE}" presName="childText" presStyleLbl="revTx" presStyleIdx="0" presStyleCnt="4">
        <dgm:presLayoutVars>
          <dgm:bulletEnabled val="1"/>
        </dgm:presLayoutVars>
      </dgm:prSet>
      <dgm:spPr/>
    </dgm:pt>
    <dgm:pt modelId="{64D6810C-B411-46EE-91CF-4A12931A1DC7}" type="pres">
      <dgm:prSet presAssocID="{AE89CDAD-8212-47FE-A0B6-8D14E424CFE8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B956BE0F-4A32-4D5A-9360-3EFB18F9E38A}" type="pres">
      <dgm:prSet presAssocID="{AE89CDAD-8212-47FE-A0B6-8D14E424CFE8}" presName="childText" presStyleLbl="revTx" presStyleIdx="1" presStyleCnt="4">
        <dgm:presLayoutVars>
          <dgm:bulletEnabled val="1"/>
        </dgm:presLayoutVars>
      </dgm:prSet>
      <dgm:spPr/>
    </dgm:pt>
    <dgm:pt modelId="{20F7B62B-9A2F-4D7D-B1FA-C4A33896984A}" type="pres">
      <dgm:prSet presAssocID="{618B2A5E-E21A-4364-BBBB-9CBF568F6511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2ECF7C3B-A009-465F-9807-18836D7E19E3}" type="pres">
      <dgm:prSet presAssocID="{618B2A5E-E21A-4364-BBBB-9CBF568F6511}" presName="childText" presStyleLbl="revTx" presStyleIdx="2" presStyleCnt="4">
        <dgm:presLayoutVars>
          <dgm:bulletEnabled val="1"/>
        </dgm:presLayoutVars>
      </dgm:prSet>
      <dgm:spPr/>
    </dgm:pt>
    <dgm:pt modelId="{A7DA5AD7-BD1B-4E54-A912-B53A0018D705}" type="pres">
      <dgm:prSet presAssocID="{CE76DF08-8885-4A5F-AC7B-E8294AF4B07D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CBFBE07F-28C6-4F82-A962-DA99FC80DB46}" type="pres">
      <dgm:prSet presAssocID="{CE76DF08-8885-4A5F-AC7B-E8294AF4B07D}" presName="childText" presStyleLbl="revTx" presStyleIdx="3" presStyleCnt="4">
        <dgm:presLayoutVars>
          <dgm:bulletEnabled val="1"/>
        </dgm:presLayoutVars>
      </dgm:prSet>
      <dgm:spPr/>
    </dgm:pt>
    <dgm:pt modelId="{8A4894A6-DFC6-4601-B56A-1FD24058E049}" type="pres">
      <dgm:prSet presAssocID="{B3D959FB-0E5D-4CE3-94DF-569AF02F4ACC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1FF55A4A-DF99-4E2F-87C0-8D154D3C4709}" type="pres">
      <dgm:prSet presAssocID="{6EA48470-E87F-41D4-AD78-6ACD90874B30}" presName="spacer" presStyleCnt="0"/>
      <dgm:spPr/>
    </dgm:pt>
    <dgm:pt modelId="{BECD03D9-CB15-4EDC-A0EE-2E48ECA372F9}" type="pres">
      <dgm:prSet presAssocID="{80F1FF6F-36F2-4377-8CA3-47EA1A00EA46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2FE9BC9F-EAD6-4C9E-9438-6A5B8B79D758}" type="pres">
      <dgm:prSet presAssocID="{C9646D92-E091-41C5-8470-E7937C4AC95C}" presName="spacer" presStyleCnt="0"/>
      <dgm:spPr/>
    </dgm:pt>
    <dgm:pt modelId="{47A6AD99-A76D-4E33-BE9A-58CE0D4723E8}" type="pres">
      <dgm:prSet presAssocID="{B25CD5EC-2EC5-4E40-8AFC-A6870EB69D0B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655B928E-AF58-47C0-9B94-3168D80CBF53}" type="pres">
      <dgm:prSet presAssocID="{8B50CC48-BB98-46F9-B08C-CF3E041EAEEE}" presName="spacer" presStyleCnt="0"/>
      <dgm:spPr/>
    </dgm:pt>
    <dgm:pt modelId="{9C0FBE11-FCA2-4542-97FA-11CFF537EAA0}" type="pres">
      <dgm:prSet presAssocID="{DE6B6E56-9B2E-4B4B-86A3-6F4657E5E0CC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B9FADD21-AFF2-41BB-B6D9-9E5EFEF37A07}" type="pres">
      <dgm:prSet presAssocID="{441F2990-CE43-48BC-A6E9-7CEF7B9C657A}" presName="spacer" presStyleCnt="0"/>
      <dgm:spPr/>
    </dgm:pt>
    <dgm:pt modelId="{5125E9AD-30E0-4D7C-8048-671A464DB925}" type="pres">
      <dgm:prSet presAssocID="{57B4E03D-7195-43F5-A8DB-A1339E35175E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E704C0E0-F2F7-41AB-B0DE-596148D28B0B}" type="pres">
      <dgm:prSet presAssocID="{F3BE2282-5739-4791-B724-C6E55FED3626}" presName="spacer" presStyleCnt="0"/>
      <dgm:spPr/>
    </dgm:pt>
    <dgm:pt modelId="{90EDEEB7-D76F-4851-8427-E2C28CF503A2}" type="pres">
      <dgm:prSet presAssocID="{44ADB2E5-7AD9-40A9-B832-F3A0A6F361B7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D4D47A00-F087-4A0F-9E8F-5A72B86EBB0D}" type="presOf" srcId="{B3D959FB-0E5D-4CE3-94DF-569AF02F4ACC}" destId="{8A4894A6-DFC6-4601-B56A-1FD24058E049}" srcOrd="0" destOrd="0" presId="urn:microsoft.com/office/officeart/2005/8/layout/vList2"/>
    <dgm:cxn modelId="{D06DA600-360C-48F9-A0D3-739B980BFD3A}" type="presOf" srcId="{618B2A5E-E21A-4364-BBBB-9CBF568F6511}" destId="{20F7B62B-9A2F-4D7D-B1FA-C4A33896984A}" srcOrd="0" destOrd="0" presId="urn:microsoft.com/office/officeart/2005/8/layout/vList2"/>
    <dgm:cxn modelId="{922BA318-030D-4B31-A55B-2A63CF51D3E2}" type="presOf" srcId="{44ADB2E5-7AD9-40A9-B832-F3A0A6F361B7}" destId="{90EDEEB7-D76F-4851-8427-E2C28CF503A2}" srcOrd="0" destOrd="0" presId="urn:microsoft.com/office/officeart/2005/8/layout/vList2"/>
    <dgm:cxn modelId="{112A4733-E16C-4A16-83CD-95A06BFFC0E4}" srcId="{5F7EF7DE-697B-420C-B1AE-EEFC298075E8}" destId="{57B4E03D-7195-43F5-A8DB-A1339E35175E}" srcOrd="8" destOrd="0" parTransId="{250D484A-DC5E-4EAF-B072-ED6173D07A6C}" sibTransId="{F3BE2282-5739-4791-B724-C6E55FED3626}"/>
    <dgm:cxn modelId="{B6326D39-111C-423F-9B5A-9B9F1C7DDFE2}" srcId="{5F7EF7DE-697B-420C-B1AE-EEFC298075E8}" destId="{44ADB2E5-7AD9-40A9-B832-F3A0A6F361B7}" srcOrd="9" destOrd="0" parTransId="{D48F22A4-A259-4C89-B4E8-2E9357908253}" sibTransId="{2FE6A277-B973-41A1-BE0D-88A8C0A4ED1E}"/>
    <dgm:cxn modelId="{58C8EC5D-FA4E-4032-B429-C6A8DF9B0295}" srcId="{AE89CDAD-8212-47FE-A0B6-8D14E424CFE8}" destId="{358B865A-11D5-41E6-A9C2-16ADB12816E7}" srcOrd="1" destOrd="0" parTransId="{0FD5C956-83B0-4273-BCC9-FFAB4AAF748B}" sibTransId="{8C2BBA00-1CD3-4026-B5FC-815E1F00795E}"/>
    <dgm:cxn modelId="{A31E1D66-81A7-432E-88DC-842D625C999D}" type="presOf" srcId="{AE89CDAD-8212-47FE-A0B6-8D14E424CFE8}" destId="{64D6810C-B411-46EE-91CF-4A12931A1DC7}" srcOrd="0" destOrd="0" presId="urn:microsoft.com/office/officeart/2005/8/layout/vList2"/>
    <dgm:cxn modelId="{6FB42747-0286-4428-BD93-48E800350BA7}" srcId="{CE76DF08-8885-4A5F-AC7B-E8294AF4B07D}" destId="{E418234C-7ACB-401F-B5E2-4F7A616A4166}" srcOrd="0" destOrd="0" parTransId="{0BCBDC6A-CA66-4CBB-96E5-7EA9512C42DF}" sibTransId="{7343E72F-932F-4678-B85F-060E1A84AA8B}"/>
    <dgm:cxn modelId="{499BFE47-DED4-491B-9022-C60FCC9E9E5D}" type="presOf" srcId="{5F7EF7DE-697B-420C-B1AE-EEFC298075E8}" destId="{94E88572-F03C-48CB-8969-32FD75656451}" srcOrd="0" destOrd="0" presId="urn:microsoft.com/office/officeart/2005/8/layout/vList2"/>
    <dgm:cxn modelId="{C2C21C48-C925-4D93-B379-AAE2754EFF62}" srcId="{30FB5F1A-9198-40D2-B2C5-24D0DD346FFE}" destId="{5530CFDC-DBB8-4167-BA69-ACB217AC0547}" srcOrd="0" destOrd="0" parTransId="{4F3DC366-5CC2-4937-8E8F-786ABD0A60A7}" sibTransId="{2FFECBD4-0F1C-4E58-B2DE-16DC89EB8403}"/>
    <dgm:cxn modelId="{E9296A51-40C9-4095-B114-798B4D9AD72C}" type="presOf" srcId="{80F1FF6F-36F2-4377-8CA3-47EA1A00EA46}" destId="{BECD03D9-CB15-4EDC-A0EE-2E48ECA372F9}" srcOrd="0" destOrd="0" presId="urn:microsoft.com/office/officeart/2005/8/layout/vList2"/>
    <dgm:cxn modelId="{10CEBA58-5539-4476-B839-EB5FEC4CD8DC}" srcId="{618B2A5E-E21A-4364-BBBB-9CBF568F6511}" destId="{0ED573B1-77B6-4F12-9401-F236FE5F1637}" srcOrd="0" destOrd="0" parTransId="{32976F58-82D6-414C-96B3-E60D34B20D40}" sibTransId="{23B8CC49-636E-4E3A-BD4D-8344889FB753}"/>
    <dgm:cxn modelId="{AFBEF57A-B068-4AAB-8A82-938B819145E1}" type="presOf" srcId="{8C0BBB81-9C71-4232-9866-8218B6F28512}" destId="{2ECF7C3B-A009-465F-9807-18836D7E19E3}" srcOrd="0" destOrd="1" presId="urn:microsoft.com/office/officeart/2005/8/layout/vList2"/>
    <dgm:cxn modelId="{A0B58486-1659-4547-BAB4-CBFE7B3F727F}" type="presOf" srcId="{DE6B6E56-9B2E-4B4B-86A3-6F4657E5E0CC}" destId="{9C0FBE11-FCA2-4542-97FA-11CFF537EAA0}" srcOrd="0" destOrd="0" presId="urn:microsoft.com/office/officeart/2005/8/layout/vList2"/>
    <dgm:cxn modelId="{D7456189-7D2F-42D8-A82C-FCC4EA4F231C}" srcId="{618B2A5E-E21A-4364-BBBB-9CBF568F6511}" destId="{8C0BBB81-9C71-4232-9866-8218B6F28512}" srcOrd="1" destOrd="0" parTransId="{46903E87-9EA5-478D-8233-70633676C2E2}" sibTransId="{8EA0ED47-2F0C-4AEA-93F2-8FF71976F515}"/>
    <dgm:cxn modelId="{BA0B8489-AD7C-4AC4-8C40-E8F09F9B986B}" type="presOf" srcId="{CE76DF08-8885-4A5F-AC7B-E8294AF4B07D}" destId="{A7DA5AD7-BD1B-4E54-A912-B53A0018D705}" srcOrd="0" destOrd="0" presId="urn:microsoft.com/office/officeart/2005/8/layout/vList2"/>
    <dgm:cxn modelId="{A507E8A5-9A53-40F4-8F1C-67E07BBE5BD2}" srcId="{5F7EF7DE-697B-420C-B1AE-EEFC298075E8}" destId="{B3D959FB-0E5D-4CE3-94DF-569AF02F4ACC}" srcOrd="4" destOrd="0" parTransId="{5DDDDE17-8FCC-4171-B56E-7D90607FEEA6}" sibTransId="{6EA48470-E87F-41D4-AD78-6ACD90874B30}"/>
    <dgm:cxn modelId="{8FE239A6-C29F-4A09-A1FB-FE5655D9966B}" srcId="{5F7EF7DE-697B-420C-B1AE-EEFC298075E8}" destId="{B25CD5EC-2EC5-4E40-8AFC-A6870EB69D0B}" srcOrd="6" destOrd="0" parTransId="{D67E3CA5-F976-4909-AFF3-8316A6BE4104}" sibTransId="{8B50CC48-BB98-46F9-B08C-CF3E041EAEEE}"/>
    <dgm:cxn modelId="{36F120AB-3853-4688-81D4-99C4A2DA4FB6}" type="presOf" srcId="{358B865A-11D5-41E6-A9C2-16ADB12816E7}" destId="{B956BE0F-4A32-4D5A-9360-3EFB18F9E38A}" srcOrd="0" destOrd="1" presId="urn:microsoft.com/office/officeart/2005/8/layout/vList2"/>
    <dgm:cxn modelId="{5816A9AD-363A-415D-B777-DAF47CA7E0D0}" type="presOf" srcId="{B25CD5EC-2EC5-4E40-8AFC-A6870EB69D0B}" destId="{47A6AD99-A76D-4E33-BE9A-58CE0D4723E8}" srcOrd="0" destOrd="0" presId="urn:microsoft.com/office/officeart/2005/8/layout/vList2"/>
    <dgm:cxn modelId="{51A8A0AF-FAF5-4186-927A-D46103263BFE}" srcId="{AE89CDAD-8212-47FE-A0B6-8D14E424CFE8}" destId="{E2DED1FA-DF58-4739-8D6F-5D4B6EB288B7}" srcOrd="0" destOrd="0" parTransId="{A7B6E3A5-9A16-4D43-8A21-A3E44A34FDB7}" sibTransId="{E3BE5BE6-DDE2-4D3B-9796-ED18BCF46EB9}"/>
    <dgm:cxn modelId="{DC10F1B3-06F1-41C9-BD39-B1C710BB3C7A}" srcId="{5F7EF7DE-697B-420C-B1AE-EEFC298075E8}" destId="{80F1FF6F-36F2-4377-8CA3-47EA1A00EA46}" srcOrd="5" destOrd="0" parTransId="{B5D52012-7DED-4A50-B258-0A79D3ECD1B4}" sibTransId="{C9646D92-E091-41C5-8470-E7937C4AC95C}"/>
    <dgm:cxn modelId="{E7E150CE-2AB1-46FC-9EBC-A96D02E41784}" type="presOf" srcId="{57B4E03D-7195-43F5-A8DB-A1339E35175E}" destId="{5125E9AD-30E0-4D7C-8048-671A464DB925}" srcOrd="0" destOrd="0" presId="urn:microsoft.com/office/officeart/2005/8/layout/vList2"/>
    <dgm:cxn modelId="{C006FBCF-7C05-4C09-9C78-4E64B0405656}" type="presOf" srcId="{E418234C-7ACB-401F-B5E2-4F7A616A4166}" destId="{CBFBE07F-28C6-4F82-A962-DA99FC80DB46}" srcOrd="0" destOrd="0" presId="urn:microsoft.com/office/officeart/2005/8/layout/vList2"/>
    <dgm:cxn modelId="{F243BFD3-8FB0-4EF4-8858-B80D091BD705}" type="presOf" srcId="{0ED573B1-77B6-4F12-9401-F236FE5F1637}" destId="{2ECF7C3B-A009-465F-9807-18836D7E19E3}" srcOrd="0" destOrd="0" presId="urn:microsoft.com/office/officeart/2005/8/layout/vList2"/>
    <dgm:cxn modelId="{D8BC7FD4-DB87-4787-B278-61165F84680C}" srcId="{5F7EF7DE-697B-420C-B1AE-EEFC298075E8}" destId="{618B2A5E-E21A-4364-BBBB-9CBF568F6511}" srcOrd="2" destOrd="0" parTransId="{B5C63DA2-B9E3-4994-B9A8-6E03FE339037}" sibTransId="{D26AC39B-C388-4F4C-A8EA-51F2BDCCB9D3}"/>
    <dgm:cxn modelId="{F1C0DAD6-D13B-45B8-8287-D2E0BB32ED5F}" type="presOf" srcId="{30FB5F1A-9198-40D2-B2C5-24D0DD346FFE}" destId="{4DA352B4-F673-4643-8709-578F35B38DC8}" srcOrd="0" destOrd="0" presId="urn:microsoft.com/office/officeart/2005/8/layout/vList2"/>
    <dgm:cxn modelId="{F4FEA0D9-051C-469D-8405-920674CA5847}" srcId="{5F7EF7DE-697B-420C-B1AE-EEFC298075E8}" destId="{30FB5F1A-9198-40D2-B2C5-24D0DD346FFE}" srcOrd="0" destOrd="0" parTransId="{10C60DDC-791C-42F8-A5B2-951A3FBA9592}" sibTransId="{295E2495-C4EC-4113-8176-C6EB481294A0}"/>
    <dgm:cxn modelId="{A722DED9-91C5-4054-AD15-F954E54E0268}" type="presOf" srcId="{5530CFDC-DBB8-4167-BA69-ACB217AC0547}" destId="{8ACF75F3-3F82-40AD-ACBA-92C2D59AF6F5}" srcOrd="0" destOrd="0" presId="urn:microsoft.com/office/officeart/2005/8/layout/vList2"/>
    <dgm:cxn modelId="{FF47ECE1-A660-4507-97BD-6C7664414A63}" srcId="{5F7EF7DE-697B-420C-B1AE-EEFC298075E8}" destId="{DE6B6E56-9B2E-4B4B-86A3-6F4657E5E0CC}" srcOrd="7" destOrd="0" parTransId="{926F67BD-8B0B-4148-BCB3-CEA47ABCC742}" sibTransId="{441F2990-CE43-48BC-A6E9-7CEF7B9C657A}"/>
    <dgm:cxn modelId="{AC2379E9-C8B7-4B1D-87E4-C1DED39B009C}" type="presOf" srcId="{E2DED1FA-DF58-4739-8D6F-5D4B6EB288B7}" destId="{B956BE0F-4A32-4D5A-9360-3EFB18F9E38A}" srcOrd="0" destOrd="0" presId="urn:microsoft.com/office/officeart/2005/8/layout/vList2"/>
    <dgm:cxn modelId="{1C422EF7-BE5C-4F27-BB36-4A62E1C22DF6}" srcId="{5F7EF7DE-697B-420C-B1AE-EEFC298075E8}" destId="{AE89CDAD-8212-47FE-A0B6-8D14E424CFE8}" srcOrd="1" destOrd="0" parTransId="{71DF3CA0-3241-418D-905F-D88EDCFFAD02}" sibTransId="{6E81EE0F-8837-4F98-8ABC-D287CA8424A0}"/>
    <dgm:cxn modelId="{092E77FE-5948-4B1A-AA2F-9CB609185616}" srcId="{5F7EF7DE-697B-420C-B1AE-EEFC298075E8}" destId="{CE76DF08-8885-4A5F-AC7B-E8294AF4B07D}" srcOrd="3" destOrd="0" parTransId="{F49CA8EB-25B9-4432-82C8-83AA9F09BE30}" sibTransId="{8D9A3E87-A713-42DE-9905-779F8EF4E68E}"/>
    <dgm:cxn modelId="{E6AC76D0-DAC8-4556-B41B-2EC12D0DD73D}" type="presParOf" srcId="{94E88572-F03C-48CB-8969-32FD75656451}" destId="{4DA352B4-F673-4643-8709-578F35B38DC8}" srcOrd="0" destOrd="0" presId="urn:microsoft.com/office/officeart/2005/8/layout/vList2"/>
    <dgm:cxn modelId="{42BDBF90-774A-4DA3-BFCF-936D8FCBF554}" type="presParOf" srcId="{94E88572-F03C-48CB-8969-32FD75656451}" destId="{8ACF75F3-3F82-40AD-ACBA-92C2D59AF6F5}" srcOrd="1" destOrd="0" presId="urn:microsoft.com/office/officeart/2005/8/layout/vList2"/>
    <dgm:cxn modelId="{38131861-0E1D-473F-8FCC-DC53DE1B4E61}" type="presParOf" srcId="{94E88572-F03C-48CB-8969-32FD75656451}" destId="{64D6810C-B411-46EE-91CF-4A12931A1DC7}" srcOrd="2" destOrd="0" presId="urn:microsoft.com/office/officeart/2005/8/layout/vList2"/>
    <dgm:cxn modelId="{FDE670EA-AB94-4953-85BA-6E2791529975}" type="presParOf" srcId="{94E88572-F03C-48CB-8969-32FD75656451}" destId="{B956BE0F-4A32-4D5A-9360-3EFB18F9E38A}" srcOrd="3" destOrd="0" presId="urn:microsoft.com/office/officeart/2005/8/layout/vList2"/>
    <dgm:cxn modelId="{F1F6D7BB-8D96-4E2A-AA07-85062980F46C}" type="presParOf" srcId="{94E88572-F03C-48CB-8969-32FD75656451}" destId="{20F7B62B-9A2F-4D7D-B1FA-C4A33896984A}" srcOrd="4" destOrd="0" presId="urn:microsoft.com/office/officeart/2005/8/layout/vList2"/>
    <dgm:cxn modelId="{FF3315A6-4E52-41CA-94F3-C97A4EC380D5}" type="presParOf" srcId="{94E88572-F03C-48CB-8969-32FD75656451}" destId="{2ECF7C3B-A009-465F-9807-18836D7E19E3}" srcOrd="5" destOrd="0" presId="urn:microsoft.com/office/officeart/2005/8/layout/vList2"/>
    <dgm:cxn modelId="{38256BB7-E506-4DEE-9CD6-DC5ED5085EE1}" type="presParOf" srcId="{94E88572-F03C-48CB-8969-32FD75656451}" destId="{A7DA5AD7-BD1B-4E54-A912-B53A0018D705}" srcOrd="6" destOrd="0" presId="urn:microsoft.com/office/officeart/2005/8/layout/vList2"/>
    <dgm:cxn modelId="{39243C52-F04F-44FA-BE73-DF9B8994FD35}" type="presParOf" srcId="{94E88572-F03C-48CB-8969-32FD75656451}" destId="{CBFBE07F-28C6-4F82-A962-DA99FC80DB46}" srcOrd="7" destOrd="0" presId="urn:microsoft.com/office/officeart/2005/8/layout/vList2"/>
    <dgm:cxn modelId="{C44669A3-9F8F-40AC-9C7F-18F119A5C932}" type="presParOf" srcId="{94E88572-F03C-48CB-8969-32FD75656451}" destId="{8A4894A6-DFC6-4601-B56A-1FD24058E049}" srcOrd="8" destOrd="0" presId="urn:microsoft.com/office/officeart/2005/8/layout/vList2"/>
    <dgm:cxn modelId="{5B8EDEE5-AD18-48AF-9FA7-DC16229330EC}" type="presParOf" srcId="{94E88572-F03C-48CB-8969-32FD75656451}" destId="{1FF55A4A-DF99-4E2F-87C0-8D154D3C4709}" srcOrd="9" destOrd="0" presId="urn:microsoft.com/office/officeart/2005/8/layout/vList2"/>
    <dgm:cxn modelId="{0FE08B0C-C4E5-47FC-B943-F4E083707B84}" type="presParOf" srcId="{94E88572-F03C-48CB-8969-32FD75656451}" destId="{BECD03D9-CB15-4EDC-A0EE-2E48ECA372F9}" srcOrd="10" destOrd="0" presId="urn:microsoft.com/office/officeart/2005/8/layout/vList2"/>
    <dgm:cxn modelId="{BCD54CEC-E7C1-488D-825C-E2EF8AF8A26F}" type="presParOf" srcId="{94E88572-F03C-48CB-8969-32FD75656451}" destId="{2FE9BC9F-EAD6-4C9E-9438-6A5B8B79D758}" srcOrd="11" destOrd="0" presId="urn:microsoft.com/office/officeart/2005/8/layout/vList2"/>
    <dgm:cxn modelId="{342DDBEC-218A-422B-9652-C5D501F93FF2}" type="presParOf" srcId="{94E88572-F03C-48CB-8969-32FD75656451}" destId="{47A6AD99-A76D-4E33-BE9A-58CE0D4723E8}" srcOrd="12" destOrd="0" presId="urn:microsoft.com/office/officeart/2005/8/layout/vList2"/>
    <dgm:cxn modelId="{99C824FD-DAC9-4B6B-97DC-9058F8BA0C5D}" type="presParOf" srcId="{94E88572-F03C-48CB-8969-32FD75656451}" destId="{655B928E-AF58-47C0-9B94-3168D80CBF53}" srcOrd="13" destOrd="0" presId="urn:microsoft.com/office/officeart/2005/8/layout/vList2"/>
    <dgm:cxn modelId="{A5AC00C0-255E-4804-AE37-63E3A37A38C8}" type="presParOf" srcId="{94E88572-F03C-48CB-8969-32FD75656451}" destId="{9C0FBE11-FCA2-4542-97FA-11CFF537EAA0}" srcOrd="14" destOrd="0" presId="urn:microsoft.com/office/officeart/2005/8/layout/vList2"/>
    <dgm:cxn modelId="{33BD56C2-D995-4043-A4BA-1792F97340A2}" type="presParOf" srcId="{94E88572-F03C-48CB-8969-32FD75656451}" destId="{B9FADD21-AFF2-41BB-B6D9-9E5EFEF37A07}" srcOrd="15" destOrd="0" presId="urn:microsoft.com/office/officeart/2005/8/layout/vList2"/>
    <dgm:cxn modelId="{EF4CA352-F104-4D92-AF21-179CB5EC9706}" type="presParOf" srcId="{94E88572-F03C-48CB-8969-32FD75656451}" destId="{5125E9AD-30E0-4D7C-8048-671A464DB925}" srcOrd="16" destOrd="0" presId="urn:microsoft.com/office/officeart/2005/8/layout/vList2"/>
    <dgm:cxn modelId="{FB244261-6E26-4B0C-9E18-9AC8BAA4FB0F}" type="presParOf" srcId="{94E88572-F03C-48CB-8969-32FD75656451}" destId="{E704C0E0-F2F7-41AB-B0DE-596148D28B0B}" srcOrd="17" destOrd="0" presId="urn:microsoft.com/office/officeart/2005/8/layout/vList2"/>
    <dgm:cxn modelId="{B9557A29-409D-458B-A5D3-00A5606AAAFE}" type="presParOf" srcId="{94E88572-F03C-48CB-8969-32FD75656451}" destId="{90EDEEB7-D76F-4851-8427-E2C28CF503A2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352B4-F673-4643-8709-578F35B38DC8}">
      <dsp:nvSpPr>
        <dsp:cNvPr id="0" name=""/>
        <dsp:cNvSpPr/>
      </dsp:nvSpPr>
      <dsp:spPr>
        <a:xfrm>
          <a:off x="0" y="55081"/>
          <a:ext cx="9071428" cy="407745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High dimensional data</a:t>
          </a:r>
        </a:p>
      </dsp:txBody>
      <dsp:txXfrm>
        <a:off x="19904" y="74985"/>
        <a:ext cx="9031620" cy="367937"/>
      </dsp:txXfrm>
    </dsp:sp>
    <dsp:sp modelId="{8ACF75F3-3F82-40AD-ACBA-92C2D59AF6F5}">
      <dsp:nvSpPr>
        <dsp:cNvPr id="0" name=""/>
        <dsp:cNvSpPr/>
      </dsp:nvSpPr>
      <dsp:spPr>
        <a:xfrm>
          <a:off x="0" y="462826"/>
          <a:ext cx="907142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All possible words &amp; phrases</a:t>
          </a:r>
        </a:p>
      </dsp:txBody>
      <dsp:txXfrm>
        <a:off x="0" y="462826"/>
        <a:ext cx="9071428" cy="281520"/>
      </dsp:txXfrm>
    </dsp:sp>
    <dsp:sp modelId="{64D6810C-B411-46EE-91CF-4A12931A1DC7}">
      <dsp:nvSpPr>
        <dsp:cNvPr id="0" name=""/>
        <dsp:cNvSpPr/>
      </dsp:nvSpPr>
      <dsp:spPr>
        <a:xfrm>
          <a:off x="0" y="744346"/>
          <a:ext cx="9071428" cy="407745"/>
        </a:xfrm>
        <a:prstGeom prst="roundRect">
          <a:avLst/>
        </a:prstGeom>
        <a:solidFill>
          <a:schemeClr val="accent5">
            <a:shade val="50000"/>
            <a:hueOff val="66852"/>
            <a:satOff val="1791"/>
            <a:lumOff val="7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Complex &amp; subtle relationships in text</a:t>
          </a:r>
        </a:p>
      </dsp:txBody>
      <dsp:txXfrm>
        <a:off x="19904" y="764250"/>
        <a:ext cx="9031620" cy="367937"/>
      </dsp:txXfrm>
    </dsp:sp>
    <dsp:sp modelId="{B956BE0F-4A32-4D5A-9360-3EFB18F9E38A}">
      <dsp:nvSpPr>
        <dsp:cNvPr id="0" name=""/>
        <dsp:cNvSpPr/>
      </dsp:nvSpPr>
      <dsp:spPr>
        <a:xfrm>
          <a:off x="0" y="1152091"/>
          <a:ext cx="9071428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”Jumbo merges with Hema”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“</a:t>
          </a:r>
          <a:r>
            <a:rPr lang="en-US" sz="1300" kern="1200" dirty="0"/>
            <a:t>Jumbo is bought by Hema”</a:t>
          </a:r>
        </a:p>
      </dsp:txBody>
      <dsp:txXfrm>
        <a:off x="0" y="1152091"/>
        <a:ext cx="9071428" cy="448672"/>
      </dsp:txXfrm>
    </dsp:sp>
    <dsp:sp modelId="{20F7B62B-9A2F-4D7D-B1FA-C4A33896984A}">
      <dsp:nvSpPr>
        <dsp:cNvPr id="0" name=""/>
        <dsp:cNvSpPr/>
      </dsp:nvSpPr>
      <dsp:spPr>
        <a:xfrm>
          <a:off x="0" y="1600764"/>
          <a:ext cx="9071428" cy="407745"/>
        </a:xfrm>
        <a:prstGeom prst="roundRect">
          <a:avLst/>
        </a:prstGeom>
        <a:solidFill>
          <a:schemeClr val="accent5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Ambiguity &amp; context sensitivity</a:t>
          </a:r>
        </a:p>
      </dsp:txBody>
      <dsp:txXfrm>
        <a:off x="19904" y="1620668"/>
        <a:ext cx="9031620" cy="367937"/>
      </dsp:txXfrm>
    </dsp:sp>
    <dsp:sp modelId="{2ECF7C3B-A009-465F-9807-18836D7E19E3}">
      <dsp:nvSpPr>
        <dsp:cNvPr id="0" name=""/>
        <dsp:cNvSpPr/>
      </dsp:nvSpPr>
      <dsp:spPr>
        <a:xfrm>
          <a:off x="0" y="2008509"/>
          <a:ext cx="9071428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car = automobile = vehicle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 err="1"/>
            <a:t>kapsalon</a:t>
          </a:r>
          <a:r>
            <a:rPr lang="en-US" sz="1300" kern="1200" dirty="0"/>
            <a:t> (hairdresser) or </a:t>
          </a:r>
          <a:r>
            <a:rPr lang="en-US" sz="1300" kern="1200" dirty="0" err="1"/>
            <a:t>kapsalon</a:t>
          </a:r>
          <a:r>
            <a:rPr lang="en-US" sz="1300" kern="1200" dirty="0"/>
            <a:t> (fast food)</a:t>
          </a:r>
        </a:p>
      </dsp:txBody>
      <dsp:txXfrm>
        <a:off x="0" y="2008509"/>
        <a:ext cx="9071428" cy="448672"/>
      </dsp:txXfrm>
    </dsp:sp>
    <dsp:sp modelId="{A7DA5AD7-BD1B-4E54-A912-B53A0018D705}">
      <dsp:nvSpPr>
        <dsp:cNvPr id="0" name=""/>
        <dsp:cNvSpPr/>
      </dsp:nvSpPr>
      <dsp:spPr>
        <a:xfrm>
          <a:off x="0" y="2457181"/>
          <a:ext cx="9071428" cy="407745"/>
        </a:xfrm>
        <a:prstGeom prst="roundRect">
          <a:avLst/>
        </a:prstGeom>
        <a:solidFill>
          <a:schemeClr val="accent5">
            <a:shade val="50000"/>
            <a:hueOff val="200555"/>
            <a:satOff val="5373"/>
            <a:lumOff val="23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Homographs: same words can mean different things</a:t>
          </a:r>
        </a:p>
      </dsp:txBody>
      <dsp:txXfrm>
        <a:off x="19904" y="2477085"/>
        <a:ext cx="9031620" cy="367937"/>
      </dsp:txXfrm>
    </dsp:sp>
    <dsp:sp modelId="{CBFBE07F-28C6-4F82-A962-DA99FC80DB46}">
      <dsp:nvSpPr>
        <dsp:cNvPr id="0" name=""/>
        <dsp:cNvSpPr/>
      </dsp:nvSpPr>
      <dsp:spPr>
        <a:xfrm>
          <a:off x="0" y="2864926"/>
          <a:ext cx="907142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Bat (sports, animal, …)</a:t>
          </a:r>
        </a:p>
      </dsp:txBody>
      <dsp:txXfrm>
        <a:off x="0" y="2864926"/>
        <a:ext cx="9071428" cy="281520"/>
      </dsp:txXfrm>
    </dsp:sp>
    <dsp:sp modelId="{8A4894A6-DFC6-4601-B56A-1FD24058E049}">
      <dsp:nvSpPr>
        <dsp:cNvPr id="0" name=""/>
        <dsp:cNvSpPr/>
      </dsp:nvSpPr>
      <dsp:spPr>
        <a:xfrm>
          <a:off x="0" y="3146446"/>
          <a:ext cx="9071428" cy="407745"/>
        </a:xfrm>
        <a:prstGeom prst="roundRect">
          <a:avLst/>
        </a:prstGeom>
        <a:solidFill>
          <a:schemeClr val="accent5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Synonyms</a:t>
          </a:r>
        </a:p>
      </dsp:txBody>
      <dsp:txXfrm>
        <a:off x="19904" y="3166350"/>
        <a:ext cx="9031620" cy="367937"/>
      </dsp:txXfrm>
    </dsp:sp>
    <dsp:sp modelId="{BECD03D9-CB15-4EDC-A0EE-2E48ECA372F9}">
      <dsp:nvSpPr>
        <dsp:cNvPr id="0" name=""/>
        <dsp:cNvSpPr/>
      </dsp:nvSpPr>
      <dsp:spPr>
        <a:xfrm>
          <a:off x="0" y="3603151"/>
          <a:ext cx="9071428" cy="407745"/>
        </a:xfrm>
        <a:prstGeom prst="roundRect">
          <a:avLst/>
        </a:prstGeom>
        <a:solidFill>
          <a:schemeClr val="accent5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Misspellings</a:t>
          </a:r>
        </a:p>
      </dsp:txBody>
      <dsp:txXfrm>
        <a:off x="19904" y="3623055"/>
        <a:ext cx="9031620" cy="367937"/>
      </dsp:txXfrm>
    </dsp:sp>
    <dsp:sp modelId="{47A6AD99-A76D-4E33-BE9A-58CE0D4723E8}">
      <dsp:nvSpPr>
        <dsp:cNvPr id="0" name=""/>
        <dsp:cNvSpPr/>
      </dsp:nvSpPr>
      <dsp:spPr>
        <a:xfrm>
          <a:off x="0" y="4059856"/>
          <a:ext cx="9071428" cy="407745"/>
        </a:xfrm>
        <a:prstGeom prst="roundRect">
          <a:avLst/>
        </a:prstGeom>
        <a:solidFill>
          <a:schemeClr val="accent5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Abbreviations</a:t>
          </a:r>
        </a:p>
      </dsp:txBody>
      <dsp:txXfrm>
        <a:off x="19904" y="4079760"/>
        <a:ext cx="9031620" cy="367937"/>
      </dsp:txXfrm>
    </dsp:sp>
    <dsp:sp modelId="{9C0FBE11-FCA2-4542-97FA-11CFF537EAA0}">
      <dsp:nvSpPr>
        <dsp:cNvPr id="0" name=""/>
        <dsp:cNvSpPr/>
      </dsp:nvSpPr>
      <dsp:spPr>
        <a:xfrm>
          <a:off x="0" y="4516561"/>
          <a:ext cx="9071428" cy="407745"/>
        </a:xfrm>
        <a:prstGeom prst="roundRect">
          <a:avLst/>
        </a:prstGeom>
        <a:solidFill>
          <a:schemeClr val="accent5">
            <a:shade val="50000"/>
            <a:hueOff val="200555"/>
            <a:satOff val="5373"/>
            <a:lumOff val="23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Negations</a:t>
          </a:r>
        </a:p>
      </dsp:txBody>
      <dsp:txXfrm>
        <a:off x="19904" y="4536465"/>
        <a:ext cx="9031620" cy="367937"/>
      </dsp:txXfrm>
    </dsp:sp>
    <dsp:sp modelId="{5125E9AD-30E0-4D7C-8048-671A464DB925}">
      <dsp:nvSpPr>
        <dsp:cNvPr id="0" name=""/>
        <dsp:cNvSpPr/>
      </dsp:nvSpPr>
      <dsp:spPr>
        <a:xfrm>
          <a:off x="0" y="4973267"/>
          <a:ext cx="9071428" cy="407745"/>
        </a:xfrm>
        <a:prstGeom prst="roundRect">
          <a:avLst/>
        </a:prstGeom>
        <a:solidFill>
          <a:schemeClr val="accent5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Spelling variations</a:t>
          </a:r>
        </a:p>
      </dsp:txBody>
      <dsp:txXfrm>
        <a:off x="19904" y="4993171"/>
        <a:ext cx="9031620" cy="367937"/>
      </dsp:txXfrm>
    </dsp:sp>
    <dsp:sp modelId="{90EDEEB7-D76F-4851-8427-E2C28CF503A2}">
      <dsp:nvSpPr>
        <dsp:cNvPr id="0" name=""/>
        <dsp:cNvSpPr/>
      </dsp:nvSpPr>
      <dsp:spPr>
        <a:xfrm>
          <a:off x="0" y="5429972"/>
          <a:ext cx="9071428" cy="407745"/>
        </a:xfrm>
        <a:prstGeom prst="roundRect">
          <a:avLst/>
        </a:prstGeom>
        <a:solidFill>
          <a:schemeClr val="accent5">
            <a:shade val="50000"/>
            <a:hueOff val="66852"/>
            <a:satOff val="1791"/>
            <a:lumOff val="7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LANGUAGE!</a:t>
          </a:r>
        </a:p>
      </dsp:txBody>
      <dsp:txXfrm>
        <a:off x="19904" y="5449876"/>
        <a:ext cx="9031620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9T10:03:16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6465 3558 24575,'1'0'0,"-1"0"0,0 1 0,0-1 0,0 0 0,0 0 0,0 0 0,0 0 0,1 0 0,-1 0 0,0 1 0,0-1 0,0 0 0,0 0 0,0 0 0,0 0 0,0 0 0,0 1 0,0-1 0,0 0 0,0 0 0,0 0 0,1 0 0,-1 1 0,0-1 0,0 0 0,0 0 0,-1 0 0,1 0 0,0 1 0,0-1 0,0 0 0,0 0 0,0 0 0,0 0 0,0 0 0,0 1 0,0-1 0,0 0 0,0 0 0,0 0 0,0 0 0,-1 0 0,1 1 0,0-1 0,0 0 0,0 0 0,0 0 0,0 0 0,-1 0 0,1 0 0,0 0 0,0 0 0,0 0 0,0 0 0,0 0 0,-1 1 0,1-1 0,0 0 0,0 0 0,-13 12 0,-13 8 0,-1-2 0,0 0 0,-1-2 0,-47 19 0,-130 38 0,-414 76-93,-11-45-1353,497-84 886,-332 52 251,-1856 274 198,2232-334 111,-207 24 0,280-35-3,-1-1-1,1 0 1,-1-1-1,1-1 0,0 0 1,0-1-1,0-1 1,0 0-1,-23-10 1,5-4 141,0-1 1,-53-39 0,82 54-100,-147-94 1089,-166-77 0,-97-61-1285,388 218 157,1-1 0,0-1 0,2-1 0,-37-41 0,50 48 0,-1-1 0,2 0 0,0-1 0,1-1 0,1 1 0,0-1 0,2-1 0,-1 1 0,-4-28 0,0-31 0,3-1 0,3 0 0,7-90 0,0 96 0,-1 24 0,3 1 0,1-1 0,3 1 0,1 1 0,3 0 0,22-58 0,-10 47 0,2 2 0,2 2 0,3 0 0,56-72 0,-3 21 0,181-172 0,137-54 0,87 15 0,-97 69 0,-305 184 0,-2-3 0,99-101 0,-152 132 0,-2-2 0,-1-1 0,-1-1 0,-3-1 0,-1-2 0,19-42 0,-14 13 0,-3-1 0,33-138 0,-57 198 0,0-2 0,1 0 0,1 1 0,-1-1 0,8-12 0,-9 21 0,0-1 0,0 0 0,0 1 0,1 0 0,0 0 0,0 0 0,0 0 0,0 0 0,0 0 0,0 1 0,1 0 0,-1 0 0,1 0 0,0 0 0,-1 0 0,7-1 0,10-1 0,0 0 0,0 2 0,1 0 0,-1 2 0,1 0 0,0 1 0,30 6 0,-48-7 0,512 71 20,-66-7-263,112-4-557,782-16-1,-1313-46 897,-23 1-14,-1 0 1,1 1-1,-1 0 1,1 0-1,-1 0 1,0 1-1,1 0 1,-1 0-1,0 1 1,1 0-1,10 5 1,55 35 95,-2 3 0,-2 4 0,74 67 1,-74-59-154,745 670-25,-788-704 0,-2 1 0,26 32 0,-42-46 0,0 1 0,-1 0 0,0 0 0,0 0 0,-1 1 0,-1 0 0,0 0 0,0 0 0,1 17 0,34 207 0,84 281 0,-13-175-396,217 462 1,-315-779 395,-5-13 0,-1 0 0,-1 1 0,0-1 0,7 28 0,-12-37 0,1 0 0,-1 1 0,0-1 0,0 0 0,0 1 0,0-1 0,-1 1 0,1-1 0,-1 0 0,0 1 0,0-1 0,0 0 0,0 0 0,-1 0 0,1 0 0,-1 0 0,0 0 0,1 0 0,-2 0 0,1-1 0,0 1 0,0-1 0,-1 0 0,-5 5 0,-9 4 9,-1 1 1,-1-2 0,1-1-1,-35 12 1,-86 21 367,79-26-143,-1446 356-102,1461-362-132,30-5 0,0-2 0,-1 0 0,1 0 0,-1-2 0,1 0 0,-31-2 0,44 1-62,-1-1 0,1 0 0,0 0 0,-1 0 0,1 0 0,0 0 0,0 0 0,0 0 0,0-1 0,0 1 0,0-1 0,0 1-1,0-1 1,1 0 0,-1 0 0,1 0 0,-1 0 0,1 0 0,0 0 0,0 0 0,-2-4 0,-5-15-6764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3:56.3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1 162 24575,'1'15'0,"1"-1"0,0 1 0,6 19 0,3 14 0,16 194 0,-27-262 0,1 0 0,1 1 0,1-1 0,5-23 0,30-98 0,-21 77 0,21-85-1365,-25 96-5461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3:57.9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366 998 24575,'1'-36'0,"0"23"0,0 1 0,-1-1 0,-1 1 0,0 0 0,-3-17 0,3 26 0,0 0 0,0 0 0,0 1 0,-1-1 0,1 0 0,-1 0 0,1 1 0,-1-1 0,0 1 0,0 0 0,0-1 0,0 1 0,0 0 0,-1 0 0,1 1 0,-1-1 0,1 0 0,-1 1 0,0-1 0,1 1 0,-1 0 0,0 0 0,0 0 0,0 0 0,0 1 0,-4-2 0,-7 0 0,-1 0 0,1 1 0,0 1 0,-1 0 0,1 1 0,-1 0 0,-25 7 0,33-6 0,0 0 0,0 0 0,1 1 0,-1 1 0,1-1 0,0 1 0,0 0 0,0 0 0,0 1 0,1-1 0,0 1 0,0 0 0,0 1 0,1 0 0,-1-1 0,1 1 0,-5 12 0,-1 5 0,1 1 0,1 0 0,1 0 0,1 1 0,2 0 0,-3 37 0,4-17 0,3 0 0,9 83 0,-9-126 0,0 1 0,1-1 0,-1 1 0,0-1 0,1 0 0,-1 1 0,1-1 0,0 1 0,-1-1 0,1 0 0,1 0 0,-1 1 0,0-1 0,0 0 0,1 0 0,-1 0 0,1 0 0,0 0 0,-1-1 0,1 1 0,0-1 0,0 1 0,0-1 0,0 1 0,0-1 0,1 0 0,1 1 0,0-2 0,0 0 0,-1 0 0,1 0 0,0-1 0,-1 1 0,1-1 0,-1 0 0,1 0 0,-1-1 0,1 1 0,-1-1 0,0 1 0,0-1 0,0 0 0,0 0 0,0 0 0,5-5 0,8-8 0,-1 0 0,0-1 0,-1 0 0,-1-1 0,-1-1 0,0 0 0,14-31 0,53-147 0,-60 142 0,-5 11 0,-1-1 0,-3-1 0,-1 0 0,2-57 0,-6-181 0,-5 250 0,-4-325 0,2 675 0,5 390 0,-1-643 0,2 0 0,24 110 0,-20-140 0,1-1 0,2 0 0,2-1 0,0 0 0,2-1 0,35 52 0,-48-79-114,1-1 1,0 0-1,-1 0 0,1 0 0,1 0 1,-1 0-1,0-1 0,1 1 0,-1-1 1,1 0-1,6 3 0,12 1-6712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3:58.9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24575,'0'22'0,"0"19"0,0 21 0,0 34 0,0 36 0,0 12 0,0 7 0,0 5 0,0 1 0,0-13 0,0-14 0,0-11 0,0-18 0,0-21 0,0-25-8191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02.4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324 0 24575,'-4'0'0,"-6"0"0,-10 9 0,-10 2 0,-4 9 0,-1 4 0,1-1 0,2 0 0,-2 0 0,1-4 0,1-1 0,6-3-8191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0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21 24575,'4'0'0,"6"0"0,6 0 0,4 0 0,3 0 0,2 0 0,1-5 0,0 0 0,1-1 0,-5 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07.0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24575,'2'1'0,"0"0"0,-1 0 0,1 0 0,-1 0 0,1 0 0,-1 0 0,1 1 0,-1-1 0,0 1 0,0-1 0,0 1 0,0 0 0,0-1 0,0 1 0,0 0 0,0 0 0,0 2 0,3 4 0,299 486 0,-203-350 0,155 170 0,-218-273 0,-2 2 0,-1 1 0,-3 1 0,44 86 0,-60-102-1365,-2-5-5461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08.66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1 225 24575,'1'0'0,"1"1"0,0-1 0,-1 1 0,1 0 0,-1 0 0,1 0 0,-1 0 0,1 0 0,-1 0 0,0 0 0,1 0 0,-1 1 0,0-1 0,0 0 0,0 1 0,0-1 0,0 1 0,0-1 0,0 1 0,0 0 0,-1-1 0,1 3 0,16 44 0,-15-40 0,9 32 0,-8-25 0,1 0 0,0 0 0,1 0 0,1 0 0,0-1 0,1 0 0,12 18 0,-18-32 0,0 1 0,-1 0 0,1-1 0,0 1 0,0-1 0,0 1 0,0-1 0,0 1 0,0-1 0,0 0 0,0 1 0,0-1 0,0 0 0,0 0 0,0 0 0,0 1 0,0-1 0,0 0 0,0-1 0,0 1 0,0 0 0,0 0 0,0 0 0,0-1 0,0 1 0,0 0 0,0-1 0,0 1 0,0-1 0,0 1 0,-1-1 0,1 1 0,0-1 0,0 0 0,0 0 0,-1 1 0,1-1 0,0 0 0,-1 0 0,1 0 0,-1 1 0,2-3 0,24-39 0,-20 25 5,0 0-1,-1 0 1,0 0-1,-2 0 1,0 0 0,1-28-1,-6-113-144,-2 64-1117,4 58-5569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09.5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 1 24575,'-4'13'0,"-2"13"0,1 6 0,1 11 0,1 7 0,1-2 0,1-3 0,0-6 0,1 4 0,0-2 0,1-3 0,-1 1 0,0 2 0,0-14 0,0-17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10.23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24575,'0'4'0,"9"6"0,11 1 0,11 3 0,1 4 0,7-2 0,10 6 0,14 7 0,1-1 0,2-1 0,3-1 0,7 0 0,-5-5 0,-6-6 0,-10-5 0,-10-1 0,-12-1-8191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1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1 403 24575,'125'296'0,"-110"-264"0,7 9 0,1-1 0,2-2 0,52 62 0,-76-98 0,0-1 0,0 1 0,0-1 0,0 0 0,1 1 0,-1-1 0,0 0 0,1 0 0,-1 0 0,1 0 0,0 0 0,-1 0 0,1 0 0,0-1 0,-1 1 0,1-1 0,2 1 0,-3-1 0,0 0 0,0 0 0,0 0 0,1-1 0,-1 1 0,0 0 0,0-1 0,0 1 0,0-1 0,0 1 0,0-1 0,0 1 0,-1-1 0,1 0 0,0 0 0,0 1 0,0-1 0,-1 0 0,1 0 0,1-2 0,3-5 0,-1-1 0,0 0 0,0-1 0,-1 1 0,2-11 0,-1 5 0,32-92 0,18-66 0,-54 171 0,0 0 0,0 0 0,1 0 0,-1 0 0,1 0 0,-1 0 0,1 0 0,0 1 0,0-1 0,0 0 0,0 0 0,0 1 0,0-1 0,0 0 0,0 1 0,1-1 0,-1 1 0,1 0 0,-1-1 0,1 1 0,-1 0 0,3-1 0,-2 2 0,0 0 0,0 1 0,0-1 0,0 1 0,0-1 0,0 1 0,-1 0 0,1 0 0,0 0 0,0 0 0,-1 0 0,1 0 0,-1 1 0,1-1 0,-1 0 0,0 1 0,1-1 0,-1 1 0,0 0 0,0-1 0,0 1 0,0 0 0,1 2 0,118 201 0,-93-166 0,7 13 0,75 85 0,-105-132 0,1-1 0,0 0 0,0 1 0,0-1 0,0-1 0,1 1 0,9 4 0,-13-7 0,0-1 0,-1 1 0,1-1 0,0 1 0,0-1 0,-1 0 0,1 0 0,0 0 0,0 0 0,0 0 0,-1 0 0,1 0 0,0-1 0,0 1 0,0 0 0,-1-1 0,1 0 0,0 1 0,-1-1 0,1 0 0,-1 0 0,1 0 0,-1 0 0,1 0 0,-1 0 0,1 0 0,-1-1 0,0 1 0,0 0 0,0-1 0,2-1 0,11-22 0,-2-1 0,0 0 0,-1 0 0,-2-1 0,8-36 0,-6 24 0,10-40 0,-4-1 0,12-158 0,-24-162 0,-5 390-1365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1:03:14.6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24575,'4287'0'0,"-3963"5"0,413 57 0,-131-13 0,5-43 0,-410-6 0,94-2-14,303 6-1337,-514 0-5475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14.1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125 263 24575,'7'1'0,"0"1"0,0 1 0,-1-1 0,1 1 0,-1 1 0,1-1 0,-1 1 0,0 0 0,0 0 0,-1 1 0,1-1 0,-1 1 0,7 9 0,23 16 0,-31-26 0,0-1 0,1 0 0,0-1 0,0 1 0,-1-1 0,2 0 0,-1 0 0,0 0 0,0-1 0,1 0 0,-1 0 0,0 0 0,1 0 0,-1-1 0,1 0 0,-1 0 0,1-1 0,-1 0 0,0 0 0,10-2 0,-10 0 0,1 1 0,-1-1 0,0 0 0,0-1 0,0 1 0,-1-1 0,1 0 0,-1 0 0,0 0 0,0-1 0,0 0 0,-1 1 0,0-1 0,0 0 0,0-1 0,0 1 0,-1 0 0,0-1 0,2-5 0,1-10 0,-2 0 0,0 0 0,-1 0 0,-1 0 0,0-1 0,-2 1 0,-5-28 0,6 45 0,-1 0 0,0 0 0,0 0 0,-1 0 0,1 0 0,-1 1 0,0-1 0,0 1 0,0-1 0,0 1 0,0 0 0,-1-1 0,0 1 0,0 1 0,1-1 0,-2 0 0,1 1 0,0-1 0,0 1 0,-1 0 0,1 0 0,-1 0 0,0 1 0,0-1 0,1 1 0,-1 0 0,0 0 0,0 0 0,-6 0 0,-14-1 0,-1 0 0,1 1 0,-46 5 0,26-1 0,31-3 20,0 1 0,0 0 0,0 1 0,1 0 0,-24 7 0,31-6-113,0-1 0,0 1 1,0 0-1,0 0 0,0 0 0,1 0 0,-1 1 0,1 0 1,0 0-1,0 0 0,0 1 0,1-1 0,-1 1 1,1 0-1,-3 6 0,-7 17-6733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15.5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180 229 24575,'-5'-4'0,"-1"-6"0,-3-6 0,-6 0 0,-8-5 0,0-5 0,-5-9 0,2-5 0,2 6 0,4 8-8191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17.9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62 24575,'-1'50'0,"3"-1"0,2 1 0,2-1 0,20 79 0,-26-125 0,1 0 0,0 0 0,0 0 0,0 0 0,0 0 0,1 0 0,-1 0 0,1-1 0,0 1 0,0-1 0,0 1 0,3 2 0,-5-5 0,0 0 0,0 0 0,1 0 0,-1 0 0,0 0 0,1 1 0,-1-1 0,0 0 0,1 0 0,-1 0 0,0 0 0,0-1 0,1 1 0,-1 0 0,0 0 0,1 0 0,-1 0 0,0 0 0,0 0 0,1 0 0,-1 0 0,0-1 0,0 1 0,1 0 0,-1 0 0,0 0 0,0-1 0,1 1 0,-1 0 0,0 0 0,0-1 0,0 1 0,0 0 0,1 0 0,-1-1 0,0 1 0,6-26 0,-5 24 0,3-44 0,2 1 0,2 0 0,2 0 0,2 1 0,26-62 0,-7 60-1365,-14 29-5461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20.4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285 1057 24575,'3'-6'0,"0"0"0,-1 0 0,0-1 0,0 0 0,-1 1 0,1-1 0,-2 0 0,1 1 0,-1-1 0,0 0 0,0 0 0,-2-7 0,2 10 0,-1 1 0,1 0 0,-1 0 0,0 0 0,0 0 0,-1 0 0,1 1 0,-1-1 0,1 0 0,-1 1 0,0-1 0,0 1 0,0-1 0,0 1 0,0 0 0,-1 0 0,1 0 0,-1 0 0,1 0 0,-1 0 0,0 1 0,0 0 0,1-1 0,-1 1 0,0 0 0,0 0 0,-6 0 0,-1-1 0,0 0 0,0 1 0,0 0 0,0 1 0,-1 0 0,1 1 0,0 0 0,0 1 0,0 0 0,-17 5 0,21-4 0,1 0 0,-1 0 0,1 0 0,0 1 0,0 0 0,0 0 0,0 0 0,1 0 0,-1 1 0,1 0 0,0 0 0,1 0 0,-1 0 0,1 0 0,0 1 0,0 0 0,1-1 0,-3 10 0,-3 16 0,1 0 0,2 0 0,1 0 0,2 0 0,1 1 0,4 52 0,-3-80 0,1 0 0,-1 0 0,1 0 0,-1 0 0,1 0 0,0 0 0,1 0 0,-1 0 0,1-1 0,-1 1 0,1 0 0,0-1 0,1 1 0,-1-1 0,0 0 0,1 0 0,0 0 0,0 0 0,6 4 0,-4-4 0,0-1 0,0 1 0,1-1 0,-1-1 0,1 1 0,-1-1 0,1 0 0,-1 0 0,1-1 0,0 0 0,-1 0 0,1 0 0,9-2 0,-1 0 0,-1-1 0,0 0 0,0-1 0,0-1 0,-1 0 0,1-1 0,-1 0 0,0-1 0,-1 0 0,0-1 0,0 0 0,0-1 0,-1 0 0,-1 0 0,1-1 0,-2-1 0,1 1 0,-1-1 0,-1-1 0,0 1 0,-1-1 0,0-1 0,8-23 0,-1-5 0,-1 0 0,-2 0 0,-1-1 0,5-85 0,-14-472 0,-2 344 0,2 1042 0,1-758 0,1 0 0,2 0 0,1-1 0,13 46 0,48 107 0,-38-112 0,-20-47 0,22 53 0,-28-71 0,0 0 0,0 0 0,0 0 0,0-1 0,1 1 0,-1-1 0,1 1 0,0-1 0,0 0 0,1 0 0,-1 0 0,1-1 0,-1 1 0,5 1 0,10-5-1365,-3-9-5461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23.4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48 425 24575,'-1'-6'0,"0"0"0,0 1 0,0-1 0,-1 0 0,0 1 0,0-1 0,-4-6 0,-7-21 0,7 12 0,2-1 0,0 1 0,2-1 0,0 0 0,2-32 0,1 42 0,0 0 0,0 1 0,1-1 0,1 1 0,0 0 0,1 0 0,0 0 0,0 0 0,1 1 0,0 0 0,1 0 0,8-11 0,-12 19 0,0 0 0,0 0 0,0 0 0,0 0 0,0 0 0,0 1 0,1-1 0,-1 1 0,1-1 0,-1 1 0,1 0 0,-1 0 0,1 0 0,0 0 0,0 1 0,-1-1 0,1 1 0,0-1 0,3 1 0,0 1 0,-1-1 0,1 1 0,-1 0 0,1 0 0,-1 1 0,0 0 0,1 0 0,-1 0 0,6 4 0,1 1 0,-1 0 0,1 2 0,-2-1 0,1 1 0,-1 0 0,0 1 0,11 15 0,-8-4 0,-1 1 0,0 0 0,-2 1 0,0 0 0,-2 0 0,12 49 0,-9-14 0,7 106 0,-16-119 0,2-1 0,-2 1 0,-1 0 0,-3-1 0,-8 48 0,8-82 0,-1 1 0,0-1 0,-1 0 0,0 0 0,0-1 0,-1 1 0,-8 12 0,9-17 0,1-1 0,0 0 0,-1-1 0,0 1 0,0-1 0,0 1 0,0-1 0,0 0 0,-1-1 0,1 1 0,-1-1 0,0 0 0,1 0 0,-1 0 0,0-1 0,0 0 0,-6 1 0,9-2 0,-45 8 0,40-3 0,30 0 0,11-3 0,0-1 0,0-2 0,0-1 0,0-2 0,-1-1 0,1-2 0,-1-1 0,-1-2 0,0-1 0,34-17 0,-30 13-273,0 2 0,0 1 0,1 2 0,64-10 0,-68 16-6553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26.3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24575,'1'15'0,"1"0"0,1 0 0,1 0 0,0 0 0,1 0 0,10 21 0,-3-5 0,376 823 0,-260-592 0,71 165 0,-153-334-1365,-33-68-5461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28.2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1 265 24575,'36'0'0,"1"2"0,48 8 0,-67-7 0,1 2 0,-1 1 0,0 0 0,0 1 0,-1 1 0,23 13 0,280 191 0,-313-207 0,0-1 0,0 0 0,1 0 0,-1-1 0,1 0 0,0 0 0,9 1 0,-14-3 0,0-1 0,0 0 0,0 0 0,0 0 0,0 0 0,0 0 0,0-1 0,0 1 0,0-1 0,0 0 0,0 0 0,-1 0 0,1 0 0,0 0 0,-1-1 0,1 1 0,-1-1 0,1 0 0,-1 0 0,0 0 0,0 0 0,0 0 0,3-3 0,1-4 0,0 0 0,-1 0 0,0 0 0,0 0 0,-1-1 0,0 0 0,-1 0 0,0 0 0,2-15 0,1-17 0,1-45 0,0-11 0,27-85-1365,-32 154-5461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40.4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74 24575,'1'1'0,"0"-1"0,1 1 0,-1-1 0,0 1 0,0 0 0,0-1 0,0 1 0,0 0 0,0 0 0,0 0 0,0 0 0,0 0 0,0 0 0,0 0 0,0 0 0,-1 0 0,1 0 0,0 1 0,-1-1 0,1 0 0,-1 0 0,1 3 0,10 34 0,-10-34 0,27 150 0,-17-86 0,20 69 0,-24-116 0,0 1 0,2-1 0,0-1 0,1 0 0,1 0 0,1-1 0,18 22 0,-29-39 0,0-1 0,0 0 0,0 0 0,0 0 0,0 0 0,0 0 0,0 0 0,1 0 0,-1 0 0,0-1 0,0 1 0,1 0 0,-1-1 0,1 1 0,-1-1 0,1 1 0,-1-1 0,1 0 0,-1 0 0,1 1 0,-1-1 0,1 0 0,1-1 0,0 1 0,-1-1 0,1 0 0,0 0 0,-1 0 0,1-1 0,0 1 0,-1-1 0,0 1 0,1-1 0,-1 0 0,3-3 0,7-8 0,-2 0 0,1-1 0,11-22 0,-15 25 0,9-15 0,-2-1 0,0-1 0,-2 0 0,-2 0 0,0-1 0,9-49 0,-11 29 0,-3-1 0,-2 0 0,-3-65 0,-1 106 0,-1-48 0,1 46 0,0 33 0,0 22 0,6 168 0,-2-180 0,1-1 0,2 1 0,1-1 0,19 53 0,-18-64 0,1 0 0,0 0 0,2-1 0,0 0 0,24 29 0,-32-44 0,0-1 0,0 0 0,0 0 0,0-1 0,1 1 0,-1 0 0,1-1 0,0 0 0,0 0 0,0 0 0,0-1 0,0 1 0,0-1 0,0 0 0,5 1 0,-5-2 0,0 0 0,0-1 0,0 0 0,0 1 0,0-1 0,0-1 0,0 1 0,0 0 0,0-1 0,0 0 0,-1 0 0,1 0 0,-1 0 0,1-1 0,-1 1 0,0-1 0,0 0 0,0 0 0,2-3 0,8-9 0,-1-1 0,-1 0 0,0-1 0,-1 0 0,-1-1 0,0 0 0,-2 0 0,0 0 0,8-39 0,-2-12 0,7-104 0,-9 59 0,-6 73-1365,-1 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42.0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1 265 24575,'17'9'0,"-6"-2"0,1-1 0,0-1 0,-1 0 0,2-1 0,-1 0 0,25 4 0,6-4 0,0-1 0,80-7 0,-118 3 0,1 0 0,-1-1 0,1 0 0,-1 0 0,0-1 0,0 1 0,0-1 0,0 0 0,0 0 0,-1-1 0,1 0 0,-1 1 0,0-1 0,0-1 0,0 1 0,-1 0 0,0-1 0,1 0 0,-2 0 0,1 0 0,0 0 0,-1 0 0,3-10 0,0-1 0,0-1 0,0 0 0,-2 1 0,0-2 0,-1 1 0,-1-30 0,-1 45 0,0-1 0,0 0 0,0 0 0,-1 0 0,0 1 0,1-1 0,-1 0 0,0 1 0,0-1 0,-1 0 0,1 1 0,0-1 0,-1 1 0,0 0 0,1-1 0,-1 1 0,0 0 0,0 0 0,-5-3 0,3 2 0,-1 1 0,1 0 0,-1-1 0,0 2 0,1-1 0,-1 0 0,0 1 0,0 0 0,0 0 0,-8 0 0,2 1 0,1 0 0,-1 1 0,1 0 0,0 0 0,0 1 0,-1 0 0,1 1 0,1 0 0,-1 1 0,-16 8 0,20-8 0,0 1 0,1-1 0,0 1 0,0 1 0,0-1 0,0 0 0,1 1 0,0 0 0,0 0 0,1 1 0,0-1 0,0 1 0,0-1 0,1 1 0,0 0 0,0 0 0,-1 12 0,0 2 0,2 1 0,0-1 0,2 0 0,4 38 0,0-37-1365,2-5-5461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44.92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32 0 24575,'-2'32'0,"-9"53"0,-2 27 0,11-67 0,0-24 0,1 1 0,1-1 0,1 0 0,0 0 0,7 28 0,-8-49 0,0 0 0,0 1 0,0-1 0,0 1 0,0-1 0,0 1 0,1-1 0,-1 0 0,0 1 0,0-1 0,0 1 0,0-1 0,1 0 0,-1 1 0,0-1 0,0 0 0,1 1 0,-1-1 0,0 0 0,1 1 0,-1-1 0,0 0 0,1 0 0,-1 1 0,1-1 0,-1 0 0,0 0 0,1 0 0,-1 0 0,1 1 0,-1-1 0,0 0 0,1 0 0,-1 0 0,1 0 0,-1 0 0,1 0 0,-1 0 0,0 0 0,1 0 0,-1 0 0,1-1 0,18-16 0,9-31 0,-20 29 0,-1-1 0,-1 0 0,6-35 0,-10 41 0,0 0 0,1 0 0,1 0 0,1 0 0,-1 1 0,2-1 0,0 1 0,1 1 0,0-1 0,10-11 0,29-32-1365,-34 38-5461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1:03:20.6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7684 354 24575,'-1'-5'0,"0"1"0,0 0 0,-1 0 0,1 0 0,-1 0 0,0 0 0,0 0 0,0 0 0,0 1 0,-1-1 0,0 1 0,1 0 0,-1-1 0,0 1 0,-1 1 0,1-1 0,0 0 0,-7-3 0,-8-6 0,0 1 0,-26-11 0,5 7 0,0 3 0,0 1 0,-1 2 0,0 2 0,-65-4 0,-28-5 0,57 5 0,0 5 0,-1 2 0,-78 7 0,-228 36 0,296-29 0,-90 13 0,-186 19 0,254-34 0,-143-8 0,216-4 0,36 4 0,-1 0 0,1 0 0,0 0 0,0 0 0,0 0 0,0 0 0,-1 0 0,1 0 0,0 0 0,0 0 0,0 0 0,0 0 0,-1 0 0,1 0 0,0 0 0,0 0 0,0 0 0,0 0 0,0-1 0,-1 1 0,1 0 0,0 0 0,0 0 0,0 0 0,0 0 0,0 0 0,-1 0 0,1 0 0,0-1 0,0 1 0,0 0 0,0 0 0,0 0 0,0 0 0,0 0 0,0-1 0,0 1 0,0 0 0,0 0 0,0 0 0,0 0 0,-1-1 0,1 1 0,0 0 0,0 0 0,0 0 0,0 0 0,1-1 0,-1 1 0,0 0 0,0 0 0,0 0 0,0 0 0,0 0 0,0-1 0,0 1 0,0 0 0,0 0 0,0 0 0,0 0 0,0 0 0,1-1 0,-1 1 0,0 0 0,0 0 0,0 0 0,18-9 0,28-5 0,175-23 0,1 10 0,304 2 0,-483 24 0,1 2 0,-1 2 0,0 2 0,0 2 0,0 2 0,-1 1 0,0 3 0,-1 1 0,0 2 0,42 23 0,13 12 0,352 180 0,-443-229 0,6 3 0,-1 0 0,1 1 0,-1 0 0,18 15 0,-27-20 0,0 0 0,0 0 0,0 1 0,0-1 0,0 0 0,0 0 0,0 1 0,0-1 0,-1 1 0,1-1 0,0 1 0,-1-1 0,1 1 0,-1-1 0,0 1 0,0-1 0,1 1 0,-1 1 0,-1-1 0,1 0 0,-1 0 0,0 0 0,1 0 0,-1-1 0,0 1 0,0 0 0,0 0 0,-1-1 0,1 1 0,0-1 0,-1 1 0,1-1 0,-1 0 0,1 0 0,-1 1 0,1-1 0,-4 1 0,-16 10 0,-2-1 0,1-1 0,-2 0 0,-31 7 0,28-9 0,0 1 0,-50 25 0,75-33 0,0-1 0,-1 2 0,1-1 0,0 0 0,0 0 0,0 1 0,0-1 0,0 1 0,0 0 0,1-1 0,-1 1 0,0 0 0,1 0 0,0 0 0,-1 0 0,1 0 0,0 1 0,0-1 0,0 0 0,0 1 0,1-1 0,-1 0 0,1 1 0,-1 4 0,2-4 0,0 0 0,0 0 0,0 0 0,0 0 0,1 0 0,0 0 0,-1 0 0,1-1 0,0 1 0,0-1 0,1 1 0,-1-1 0,0 0 0,1 0 0,-1 0 0,1 0 0,0 0 0,5 2 0,2 2 0,0 0 0,1-1 0,0 0 0,0-1 0,0 0 0,0 0 0,1-2 0,-1 1 0,13 0 0,-16-3 0,-1 0 0,0 0 0,0-1 0,1 0 0,-1 0 0,0-1 0,0 0 0,0 0 0,0-1 0,-1 0 0,1 0 0,-1 0 0,0-1 0,0 0 0,11-9 0,-1 0 0,-1 0 0,-1-1 0,0-1 0,0 0 0,-2-1 0,0-1 0,-1 0 0,13-25 0,-24 41 0,1 0 0,-1 0 0,1 0 0,-1 0 0,0 0 0,1 0 0,-1-1 0,0 1 0,0 0 0,0 0 0,0 0 0,0 0 0,0 0 0,0 0 0,0 0 0,-1 0 0,1 0 0,0 0 0,0 0 0,-1 0 0,1 0 0,-1 0 0,1 0 0,-1 0 0,0 0 0,1 0 0,-1 0 0,0 0 0,1 0 0,-1 1 0,0-1 0,0 0 0,0 1 0,0-1 0,0 0 0,0 1 0,-1-1 0,-46-10 0,46 11 0,-38-3 0,1 1 0,-1 2 0,-42 6 0,-126 25 0,79-10 0,-984 67-287,-1-88-51,1039-1 338,35 3 0,0-3 0,-1-2 0,1-1 0,-44-10 0,68 6 2,14 0-6,28-7 111,45-8 15,1 4 1,1 3 0,84-8-1,-33 5-92,269-49-30,-361 59 0,-32 9 0,0 0 0,0 0 0,0 1 0,0-1 0,0 0 0,-1 0 0,1 0 0,0 0 0,0 0 0,0 0 0,0 0 0,-1 0 0,1 0 0,0 0 0,0 0 0,0 0 0,0 0 0,0 0 0,-1 0 0,1 0 0,0 0 0,0-1 0,0 1 0,0 0 0,0 0 0,-1 0 0,1 0 0,0 0 0,0 0 0,0 0 0,0 0 0,0 0 0,0-1 0,0 1 0,-1 0 0,1 0 0,0 0 0,0 0 0,0 0 0,0-1 0,0 1 0,0 0 0,0 0 0,0 0 0,0 0 0,0 0 0,0-1 0,0 1 0,0 0 0,0 0 0,0 0 0,0 0 0,0-1 0,0 1 0,0 0 0,0 0 0,0 0 0,0 0 0,0 0 0,0-1 0,0 1 0,1 0 0,-1 0 0,0 0 0,0 0 0,0 0 0,0-1 0,-64-3 0,-1029 2-446,-48 0-30,1070 1 476,-156-9 0,181 5 0,-1-2 0,-80-23 0,120 28-3,0 0 0,0 0 0,0-1 0,1 0 0,-1 0 0,1-1 0,0 0 0,0 0 0,0 0 0,1-1 0,-1 0 0,-5-6 0,10 9 9,0 0 0,0-1 0,-1 1-1,1-1 1,1 1 0,-1-1 0,0 1 0,1-1 0,-1 1-1,1-1 1,0 0 0,0 1 0,0-1 0,0 0 0,0 1-1,0-1 1,1 0 0,0 1 0,-1-1 0,1 1-1,0-1 1,0 1 0,0-1 0,1 1 0,-1 0 0,0-1-1,1 1 1,0 0 0,-1 0 0,1 0 0,0 0 0,4-2-1,5-7 113,0 1-1,1 1 0,1 0 0,-1 0 0,1 1 0,19-8 0,92-33-221,-89 37 157,637-182-53,-640 186 0,-1 2 0,42-3 0,-57 8 0,-1 1 0,1 1 0,-1 0 0,1 1 0,-1 1 0,26 8 0,74 32 0,-78-28 0,0-1 0,1-1 0,0-3 0,1-1 0,56 6 0,-52-12 0,-11 1 0,0-3 0,0 0 0,0-2 0,52-8 0,-82 8 0,1 0 0,-1 0 0,1 0 0,-1 0 0,1 0 0,-1-1 0,0 1 0,0-1 0,0 1 0,0-1 0,0 0 0,0 0 0,0 0 0,-1 0 0,1 0 0,0 0 0,-1-1 0,0 1 0,0 0 0,0-1 0,0 1 0,0-1 0,0 1 0,0-1 0,-1 1 0,1-1 0,-1 0 0,0-2 0,0 2 0,0 1 0,0 0 0,1-1 0,-1 1 0,0 0 0,1 0 0,0-1 0,0 1 0,-1 0 0,1 0 0,0 0 0,1 0 0,-1 0 0,0 0 0,0 0 0,1 0 0,0 0 0,-1 1 0,1-1 0,0 1 0,-1-1 0,1 1 0,0-1 0,0 1 0,0 0 0,0 0 0,1 0 0,-1 0 0,0 1 0,0-1 0,1 0 0,-1 1 0,4-1 0,24 0 0,1 2 0,-1 1 0,1 1 0,39 9 0,32 4 0,160 6 0,-113-12 0,211 41 0,-348-48 0,-3-2 0,0 1 0,0 0 0,0 1 0,-1 0 0,1 0 0,-1 1 0,9 5 0,-16-9 0,-1 0 0,0 0 0,1 1 0,-1-1 0,0 0 0,1 0 0,-1 1 0,0-1 0,0 0 0,1 1 0,-1-1 0,0 0 0,0 1 0,1-1 0,-1 1 0,0-1 0,0 0 0,0 1 0,0-1 0,0 1 0,0-1 0,0 0 0,0 1 0,0-1 0,0 1 0,0-1 0,0 1 0,0-1 0,0 0 0,0 1 0,0-1 0,0 1 0,0-1 0,0 0 0,-1 1 0,1-1 0,0 1 0,0-1 0,-1 0 0,1 1 0,0-1 0,0 0 0,-1 1 0,1-1 0,0 0 0,-1 0 0,1 1 0,0-1 0,-1 0 0,-25 13 0,23-12 0,-80 30 0,-90 21 0,71-24 0,86-23 0,-891 245 0,614-183 0,-340 34 0,531-95 0,-118-8 0,75-2 0,-1085 4 0,1225 0 0,-1 0 0,1 0 0,0-1 0,-1 1 0,1-1 0,0 0 0,0-1 0,-1 1 0,-4-3 0,9 3 0,0 1 0,0-1 0,0 0 0,0 1 0,1-1 0,-1 0 0,0 0 0,1 1 0,-1-1 0,0 0 0,1 0 0,-1 0 0,1 0 0,-1 0 0,1 0 0,-1 0 0,1 0 0,0 0 0,-1-2 0,1 1 0,0 0 0,0-1 0,1 1 0,-1 0 0,0-1 0,1 1 0,0 0 0,-1 0 0,1 0 0,0-1 0,0 1 0,2-2 0,3-6 0,1 0 0,0 0 0,1 1 0,0 1 0,0-1 0,1 1 0,0 1 0,19-13 0,7-2 0,44-18 0,-53 27 0,17-12 0,-43 25 0,1 0 0,-1-1 0,0 1 0,1 0 0,-1 0 0,1-1 0,-1 1 0,0 0 0,1-1 0,-1 1 0,0 0 0,1-1 0,-1 1 0,0 0 0,1-1 0,-1 1 0,0-1 0,0 1 0,0-1 0,1 1 0,-1-1 0,0 1 0,0-1 0,0 1 0,0-1 0,0 1 0,0-1 0,0 1 0,0 0 0,0-1 0,0 1 0,0-1 0,0 1 0,0-1 0,0 1 0,-1-1 0,1 1 0,0-1 0,0 1 0,-1-1 0,1 1 0,0 0 0,0-1 0,-1 1 0,1-1 0,0 1 0,-1 0 0,1-1 0,-1 1 0,1 0 0,0 0 0,-1-1 0,1 1 0,-1 0 0,1 0 0,-1 0 0,1-1 0,-1 1 0,-33-8 0,33 8 0,-91-9 0,-168 7 0,150 4 0,-233 1 0,-488-2 0,816-1 0,9 1 0,0-1 0,-1 0 0,1 0 0,0-1 0,0 1 0,-1-2 0,1 1 0,0 0 0,0-1 0,0 0 0,0-1 0,-5-2 0,11 4 0,-1 1 0,1 0 0,-1-1 0,1 1 0,0-1 0,-1 1 0,1 0 0,0-1 0,-1 1 0,1-1 0,0 1 0,0-1 0,0 1 0,-1-1 0,1 1 0,0-1 0,0 0 0,0 1 0,0-1 0,0 1 0,0-1 0,0 1 0,0-1 0,0 1 0,0-1 0,0 1 0,0-1 0,1 1 0,-1-1 0,0 1 0,0-1 0,1 1 0,-1-1 0,0 1 0,0-1 0,1 1 0,-1-1 0,0 1 0,1 0 0,-1-1 0,1 1 0,0-1 0,22-15 0,-21 14 0,40-20 0,2 0 0,80-26 0,98-16 0,202-46 0,-387 103 0,0 2 0,0 1 0,0 2 0,54 4 0,-19 0 0,1321 3 0,-1366-5 0,6 0 0,1 1 0,0 2 0,37 7 0,-69-10 0,0 1 0,1-1 0,-1 1 0,1 0 0,-1 0 0,0 0 0,0 0 0,0 0 0,1 0 0,-1 1 0,0-1 0,0 1 0,-1-1 0,1 1 0,3 3 0,-4-4 0,-1 1 0,0-1 0,1 0 0,-1 0 0,0 0 0,1 1 0,-1-1 0,0 0 0,0 0 0,0 1 0,0-1 0,0 0 0,0 0 0,-1 0 0,1 1 0,0-1 0,0 0 0,-1 0 0,1 0 0,-1 1 0,1-1 0,-2 1 0,-2 4 0,-1 0 0,0 0 0,0-1 0,0 1 0,-1-1 0,0-1 0,0 1 0,-12 6 0,-18 8 0,0-1 0,-2-2 0,0-2 0,-41 10 0,-166 29 0,165-38 0,-72 16 0,-362 63 0,470-90 0,-58-2 0,59-3 0,-61 7 0,-301 69 0,-61 7 0,230-66 0,31-3 0,187-8 0,20 0 0,35 7 0,58 5 0,125 7 0,110-10 0,-236-11 0,764 4 0,-761-12 0,-63-1 0,-37 3 0,-17 1 0,-303-4 0,31 3 0,236-1 0,0-2 0,0-3 0,-59-16 0,102 20 0,-1 0 0,1-1 0,-1 0 0,2-1 0,-1-1 0,1 0 0,0 0 0,-17-17 0,21 19 0,-2-2 0,-2 1 0,1 0 0,-1 0 0,0 1 0,-1 1 0,1 0 0,-25-5 0,-101-15 0,58 13 0,60 8-227,1 0-1,-1-2 1,1 0-1,1-2 1,-36-17-1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48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290 838 24575,'0'-4'0,"0"0"0,0 0 0,-1 0 0,1 0 0,-1 0 0,0 0 0,-1 1 0,1-1 0,0 0 0,-1 1 0,0-1 0,0 1 0,0-1 0,0 1 0,-1 0 0,1 0 0,-1 0 0,0 0 0,0 0 0,0 1 0,0-1 0,0 1 0,-1 0 0,1 0 0,-1 0 0,1 1 0,-1-1 0,-5-1 0,3 2 0,0-1 0,0 1 0,0 0 0,0 0 0,0 1 0,0-1 0,-1 1 0,1 1 0,0-1 0,0 1 0,0 1 0,0-1 0,0 1 0,0 0 0,0 0 0,0 0 0,-8 5 0,6 0 0,0-1 0,0 1 0,1 0 0,0 0 0,0 1 0,0 0 0,1 0 0,1 1 0,-1 0 0,1 0 0,1 0 0,-1 0 0,2 1 0,-1-1 0,1 1 0,1 0 0,0 0 0,-1 15 0,-1 17 0,3 1 0,1 0 0,7 46 0,-5-58 0,-2-27 0,0 0 0,1 0 0,-1 0 0,1 0 0,0 0 0,0 0 0,1 0 0,-1 0 0,1 0 0,0 0 0,0-1 0,0 1 0,0-1 0,5 6 0,-5-7 0,0-1 0,0 0 0,0 1 0,1-1 0,-1-1 0,0 1 0,0 0 0,1 0 0,-1-1 0,0 1 0,1-1 0,-1 0 0,1 0 0,-1 0 0,0 0 0,1 0 0,-1 0 0,1-1 0,-1 1 0,0-1 0,1 1 0,-1-1 0,0 0 0,0 0 0,0 0 0,4-3 0,9-6 0,0-1 0,-1 0 0,0-1 0,-1-1 0,0 0 0,-1-1 0,10-15 0,-18 24 0,9-13 0,-1-1 0,-1 0 0,-1-1 0,-1 0 0,-1-1 0,0 0 0,-2 0 0,0 0 0,-1-1 0,-2 0 0,3-38 0,-5 41 0,43-382 0,-35 363 0,19-51 0,-18 61 0,-1 0 0,-1-1 0,7-52 0,-12 49 0,1 1 0,11-40 0,-10 142 0,-6 1077-1365,1-1117-5461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4:50.0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0 162 24575,'27'-15'0,"44"-32"0,-46 29 0,47-26 0,-56 37 0,0 1 0,0 0 0,0 2 0,1 0 0,-1 0 0,23 0 0,-32 3 0,0 0 0,1 1 0,-1 0 0,0 0 0,0 1 0,0-1 0,0 2 0,0-1 0,0 1 0,0 0 0,-1 0 0,1 1 0,-1 0 0,1 0 0,-1 1 0,0 0 0,8 6 0,-10-4 0,0 0 0,0 0 0,-1 0 0,0 0 0,0 1 0,-1 0 0,0-1 0,0 1 0,0 0 0,-1 0 0,0 0 0,0 0 0,0 0 0,-1 0 0,-1 11 0,-1 8 0,-1 0 0,-12 47 0,13-65 0,0 0 0,-1-1 0,0 1 0,0-1 0,-1 0 0,0 0 0,-1 0 0,1 0 0,-1-1 0,0 1 0,-8 6 0,-4 1 0,0-1 0,-34 21 0,29-21 0,19-11 0,-1 0 0,1 0 0,0 1 0,0-1 0,0 1 0,1-1 0,-1 1 0,0 0 0,1 0 0,0 0 0,0 0 0,0 1 0,0-1 0,0 1 0,-1 4 0,3-7 0,0 0 0,0 0 0,0 1 0,0-1 0,0 0 0,0 0 0,0 0 0,0 1 0,0-1 0,1 0 0,-1 0 0,0 0 0,1 1 0,-1-1 0,1 0 0,-1 0 0,1 0 0,0 0 0,1 1 0,0 0 0,0 0 0,0 0 0,1 0 0,-1 0 0,1-1 0,-1 1 0,1-1 0,0 0 0,-1 0 0,1 0 0,4 1 0,9 2 0,0 1 0,-1 0 0,1 2 0,-1-1 0,23 15 0,-33-17 0,0 0 0,-1-1 0,1 1 0,-1 1 0,0-1 0,0 1 0,-1 0 0,1-1 0,-1 2 0,0-1 0,-1 0 0,1 0 0,-1 1 0,0 0 0,0-1 0,-1 1 0,0 0 0,0 0 0,1 8 0,-2-1 0,1-1 0,-2 1 0,0 0 0,0-1 0,-1 0 0,-1 1 0,0-1 0,-1 0 0,0 0 0,-1 0 0,0-1 0,-1 0 0,0 0 0,-1 0 0,0-1 0,0 0 0,-11 11 0,-1-2 0,-1-1 0,-1-1 0,0-1 0,-1 0 0,-1-2 0,0-1 0,-28 12 0,40-20-170,1 0-1,-1 1 0,1 1 1,0 0-1,0 0 0,1 1 1,-11 11-1,9-5-6655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5:33.1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2 573 24575,'-1'-43'0,"1"-25"0,13-114 0,-10 162 0,0-1 0,2 1 0,1 0 0,0 1 0,2 0 0,0 0 0,1 0 0,1 1 0,24-33 0,-30 46 0,1 0 0,0 0 0,0 1 0,0 0 0,1 0 0,-1 1 0,1-1 0,0 1 0,0 0 0,0 1 0,1-1 0,-1 1 0,1 0 0,-1 1 0,1 0 0,-1 0 0,14 0 0,8 1 0,0 2 0,-1 0 0,28 7 0,-28-4 0,-8-3 0,0 1 0,0 1 0,0 1 0,-1 1 0,20 9 0,-32-12 0,0 0 0,0 1 0,0 0 0,-1 1 0,1-1 0,-1 1 0,0 0 0,0 0 0,-1 1 0,1-1 0,-1 1 0,-1 0 0,1 0 0,-1 1 0,0-1 0,0 1 0,1 7 0,7 24 0,-3 0 0,-1 1 0,-2 0 0,-2-1 0,-1 2 0,-2-1 0,-2 0 0,-1 0 0,-2-1 0,-10 39 0,-7 5 0,-3-1 0,-3-1 0,-60 117 0,69-158 0,-2-2 0,-1-1 0,-2-1 0,-1-1 0,-2-1 0,-1-1 0,-42 37 0,64-64 0,0 1 0,1-1 0,0 1 0,0-1 0,0 2 0,1-1 0,-4 7 0,7-12 0,0 1 0,1-1 0,-1 1 0,1-1 0,-1 0 0,1 1 0,-1-1 0,1 1 0,0-1 0,0 1 0,0-1 0,0 1 0,0-1 0,0 1 0,0-1 0,0 1 0,0-1 0,1 1 0,-1-1 0,1 0 0,-1 1 0,1-1 0,0 1 0,-1-1 0,1 0 0,0 0 0,0 1 0,0-1 0,0 0 0,0 0 0,0 0 0,0 0 0,0 0 0,1 0 0,-1 0 0,0-1 0,0 1 0,1 0 0,-1-1 0,1 1 0,-1-1 0,0 1 0,3-1 0,12 5 0,0-1 0,0-1 0,0-1 0,0 0 0,17-1 0,90-5 0,-87 2 0,33 0-227,0-4-1,-1-2 1,0-3-1,0-3 1,67-24-1,-111 28-6598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5:33.9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1307 0 24575,'0'4'0,"-13"19"0,-26 32 0,-10 14 0,-10 5 0,-30 19 0,-17 12 0,-12 14 0,2 8 0,7 21 0,-9 25 0,-9 17 0,8-15 0,15-29 0,22-25 0,24-35-8191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5:35.53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1 469 24575,'1'-18'0,"1"1"0,1 0 0,0 0 0,2 0 0,-1 0 0,2 0 0,1 1 0,0 0 0,1 1 0,0-1 0,1 1 0,1 1 0,16-20 0,-9 14 0,1 1 0,1 0 0,1 2 0,0 0 0,1 1 0,1 1 0,0 1 0,29-14 0,-21 16 0,1 2 0,0 1 0,1 1 0,-1 1 0,1 2 0,57-2 0,195 17 0,-281-9 0,0-1 0,1 0 0,-1 1 0,0 0 0,1 0 0,-1 0 0,0 0 0,0 0 0,0 1 0,0-1 0,0 1 0,0 0 0,0 0 0,0 0 0,-1 0 0,1 0 0,-1 1 0,0-1 0,4 5 0,-3-2 0,-1 1 0,1-1 0,-1 1 0,0-1 0,0 1 0,-1 0 0,0-1 0,0 1 0,0 0 0,0 9 0,-2 9 0,-1 1 0,-1-1 0,-1 0 0,-9 30 0,6-29 0,-1 0 0,-1-1 0,-1 0 0,-2-1 0,0 0 0,-1-1 0,-1-1 0,-1 0 0,-1-1 0,-20 20 0,31-35 0,-21 27 0,25-32 0,1 1 0,-1 0 0,1-1 0,0 1 0,-1 0 0,1-1 0,0 1 0,0 0 0,0 0 0,-1-1 0,1 1 0,0 0 0,0 0 0,0-1 0,0 1 0,0 0 0,0 0 0,1 0 0,-1-1 0,0 1 0,0 0 0,1-1 0,-1 1 0,0 0 0,1 0 0,-1-1 0,0 1 0,1-1 0,-1 1 0,1 0 0,-1-1 0,1 1 0,-1-1 0,1 1 0,0-1 0,-1 1 0,1-1 0,0 0 0,-1 1 0,1-1 0,0 0 0,-1 1 0,1-1 0,0 0 0,0 0 0,-1 0 0,2 1 0,13 2 0,1 0 0,-1-1 0,32 1 0,-35-4 0,-1 1 0,1 1 0,-1 0 0,1 1 0,-1 0 0,0 1 0,0 0 0,0 0 0,0 1 0,13 7 0,-14-3 0,1 0 0,-1 1 0,-1 0 0,0 1 0,0 0 0,-1 0 0,0 1 0,-1 0 0,0 0 0,-1 0 0,0 1 0,6 18 0,-1 2 0,-1-1 0,-2 1 0,8 59 0,-11-53 0,-1 75 0,-5-100 0,0-1 0,0 1 0,-2-1 0,1 1 0,-2-1 0,0 0 0,0-1 0,-1 1 0,0-1 0,-8 13 0,-4-1 0,-1 0 0,0-1 0,-2-2 0,0 0 0,-1-1 0,-2-1 0,1-1 0,-2 0 0,0-2 0,-1-1 0,-1-2 0,0 0 0,0-1 0,-1-2 0,0-1 0,-1-1 0,-40 6 0,-29-2-682,-144-2-1,152-10-6143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5:36.6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1592 0 24575,'0'6'0,"-1"0"0,1-1 0,-1 1 0,-1-1 0,1 1 0,-1-1 0,0 0 0,0 0 0,-1 0 0,0 0 0,1 0 0,-6 5 0,-5 13 0,-261 449 0,-521 680 0,461-712 0,311-410-455,-2 0 0,-53 49 0,55-60-6371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5:26.8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5:29.1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24575,'2'31'0,"2"0"0,1 0 0,1-1 0,15 43 0,3 16 0,3 41 0,15 201 0,-36-277-455,3 0 0,26 88 0,-25-108-6371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5:30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2149 0 24575,'-4'4'0,"-19"24"0,-49 40 0,-42 32 0,-44 28 0,-18 5 0,-18 11 0,-23 11 0,-5 1 0,1 3 0,34-20 0,35-25 0,22-20 0,25-21 0,25-18 0,23-19 0,20-16-8191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5:47.9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105 1 24575,'0'4'0,"-4"10"0,-2 7 0,-4 0 0,0 1 0,-3 5 0,1 7 0,-2 1 0,1 0 0,4-2 0,2 2 0,3-1 0,2-1 0,2-7-8191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1:03:26.9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564 666 24575,'-11'-142'0,"0"29"0,9 78 0,0-5 0,4-64 0,0 93 0,-1 0 0,1-1 0,1 1 0,0 0 0,0 0 0,1 0 0,1 1 0,0 0 0,0-1 0,9-11 0,-11 19 0,0 0 0,0 0 0,0 0 0,0 1 0,0-1 0,1 1 0,-1 0 0,1 0 0,-1 0 0,1 0 0,0 1 0,0-1 0,0 1 0,0 0 0,0 0 0,7 0 0,7 0 0,0 0 0,28 3 0,-15 0 0,2-2 0,-7 0 0,0 0 0,-1 2 0,1 1 0,-1 1 0,28 8 0,-47-10 0,1 0 0,-1 0 0,0 1 0,0 0 0,-1 1 0,1-1 0,0 1 0,-1 0 0,0 0 0,0 1 0,-1 0 0,1 0 0,-1 0 0,0 0 0,0 0 0,0 1 0,-1 0 0,0 0 0,0 0 0,-1 0 0,1 0 0,-1 1 0,-1-1 0,1 0 0,0 8 0,-1-5 0,0 1 0,0-1 0,-1 1 0,0 0 0,-1-1 0,0 1 0,0-1 0,-1 1 0,0-1 0,-1 1 0,0-1 0,0 0 0,-1 0 0,0-1 0,-10 14 0,5-9 0,-1-1 0,0-1 0,-1 0 0,-1 0 0,0-1 0,0 0 0,-1-1 0,0-1 0,-14 7 0,-10 3 0,0-2 0,-1-1 0,0-2 0,-1-2 0,-66 11 0,31-13 0,0-2 0,-86-5 0,129-3 0,1-1 0,0-1 0,-37-10 0,56 11 0,1-1 0,-1-1 0,1 0 0,0 0 0,0-1 0,0 0 0,0-1 0,1 0 0,0 0 0,0-1 0,1 0 0,-9-10 0,13 12 0,1-1 0,-1 1 0,1-1 0,0 0 0,1 0 0,-1 0 0,1 0 0,0 0 0,1-1 0,-1 1 0,1-1 0,1 1 0,-1-1 0,1 1 0,0-1 0,0 1 0,1-1 0,0 1 0,0-1 0,4-10 0,-2 6 0,1 0 0,1 1 0,0-1 0,0 1 0,1 0 0,0 0 0,0 1 0,1 0 0,1 0 0,15-15 0,1 5 0,1 1 0,1 1 0,1 2 0,0 0 0,54-20 0,153-36 0,-170 55 0,0 2 0,1 3 0,1 3 0,0 2 0,105 6 0,-162 1 0,-1 1 0,1 0 0,-1 0 0,0 0 0,0 1 0,0 1 0,0-1 0,0 1 0,-1 0 0,1 1 0,-1 0 0,0 0 0,-1 1 0,1-1 0,-1 1 0,-1 1 0,1-1 0,-1 1 0,0 0 0,0 0 0,-1 1 0,0 0 0,0-1 0,-1 1 0,3 10 0,3 12 0,-1 0 0,-2 0 0,-1 1 0,-1-1 0,-1 52 0,-3-68 0,0-1 0,-1 0 0,-1 1 0,0-1 0,0 0 0,-1 0 0,-1 0 0,-1 0 0,1-1 0,-2 0 0,0 0 0,0 0 0,-12 16 0,8-16 0,-1 0 0,0-1 0,-1 0 0,0-1 0,-1-1 0,0 1 0,0-2 0,-1 0 0,0-1 0,0 0 0,-17 5 0,-9 2 0,-1-2 0,0-2 0,-1-2 0,-53 4 0,66-9 0,0-2 0,0-2 0,1 0 0,-1-2 0,0-1 0,1-1 0,-33-11 0,49 12 0,0-1 0,1 0 0,0-1 0,0 0 0,0 0 0,1-1 0,0-1 0,0 0 0,1 0 0,0-1 0,1 0 0,-11-14 0,16 19 0,1-1 0,-1 1 0,1-1 0,-1 0 0,1 0 0,1 0 0,-1 0 0,1 0 0,0-1 0,0 1 0,0 0 0,1-1 0,0 1 0,0 0 0,0-1 0,0 1 0,1 0 0,0 0 0,0-1 0,1 1 0,0 0 0,-1 0 0,2 0 0,-1 0 0,0 1 0,1-1 0,0 0 0,0 1 0,1 0 0,6-7 0,1 0 0,1 0 0,1 0 0,0 1 0,0 1 0,1 1 0,0-1 0,24-9 0,11-1 0,55-14 0,-14 10 0,1 5 0,170-12 0,186 20 0,-396 9 0,-29 0 0,1 0 0,-1 2 0,1 0 0,-1 2 0,1 0 0,31 9 0,-52-11 0,0 0 0,0-1 0,0 1 0,0 0 0,0 0 0,0 0 0,-1 0 0,1 0 0,0 0 0,0 1 0,-1-1 0,1 0 0,-1 1 0,1 0 0,-1-1 0,0 1 0,1 0 0,0 3 0,-1-4 0,-1 0 0,0 1 0,0-1 0,0 1 0,0-1 0,0 0 0,0 1 0,-1-1 0,1 0 0,0 1 0,-1-1 0,1 0 0,-1 1 0,1-1 0,-1 0 0,1 1 0,-1-1 0,0 0 0,0 0 0,-1 2 0,-4 3 0,-1 0 0,1-1 0,-1 0 0,0 0 0,0 0 0,0-1 0,-11 5 0,-157 58 0,164-60 0,20-3 0,24-2 0,293-27 0,54-2 0,2263 29 0,-2569 1 0,85 15 0,27 3 0,507-15 0,-163-6 0,-434 7 0,128 25 0,-79-8 0,23 1 0,-8 0 0,229 7 0,-150-20 0,-12-1 0,-119-10 0,293-3 0,-366-3 0,0-1 0,-1-1 0,0-2 0,59-23 0,27-8 0,-80 28 0,0 2 0,1 2 0,0 1 0,0 3 0,0 1 0,51 3 0,-84 1 0,-1 0 0,1 1 0,-1 0 0,1 0 0,-1 1 0,0 0 0,0 0 0,0 1 0,0 0 0,-1 0 0,1 0 0,-1 1 0,0 0 0,0 0 0,-1 1 0,0 0 0,0 0 0,0 0 0,-1 0 0,1 1 0,-2 0 0,5 8 0,-3-3 0,0 0 0,-1 0 0,0 1 0,-1-1 0,-1 1 0,0-1 0,-1 1 0,0 0 0,0 0 0,-2-1 0,0 1 0,-4 24 0,3-31 0,1 0 0,-1 0 0,-1-1 0,1 1 0,-1 0 0,0-1 0,0 1 0,-1-1 0,1 0 0,-1 0 0,0 0 0,-1-1 0,1 1 0,-7 4 0,2-3 0,-1 0 0,1-1 0,-1 0 0,0 0 0,0-1 0,0-1 0,-18 5 0,-10-2 0,-1-1 0,0-3 0,-61-2 0,85 0 0,-1832-7 0,1056 9 0,-2313-2 0,2793 11 0,28 0 0,-684-9 0,482-3 0,447-1 0,0 0 0,1-3 0,-1-1 0,1-2 0,1-1 0,-1-2 0,-43-20 0,27 14 0,43 15 0,0 0 0,0-1 0,1 0 0,-1 0 0,1-1 0,0-1 0,0 0 0,0 0 0,-11-9 0,20 14 0,-1-1 0,1 1 0,-1-1 0,1 1 0,-1-1 0,1 1 0,0-1 0,-1 0 0,1 1 0,0-1 0,-1 0 0,1 1 0,0-1 0,0 0 0,-1 0 0,1 1 0,0-1 0,0 0 0,0 0 0,0 1 0,0-1 0,0 0 0,0 0 0,0 1 0,1-1 0,-1 0 0,0 1 0,0-1 0,1 0 0,-1 0 0,0 1 0,1-1 0,-1 1 0,0-1 0,1 0 0,-1 1 0,1-1 0,-1 1 0,1-1 0,0 1 0,-1-1 0,1 1 0,1-1 0,39-19 0,50-9 0,2 4 0,179-23 0,-198 36 0,1627-165-956,-347 152 2039,-911 28-1210,-205-2 127,896-24 0,-940 12 0,125-10 0,107-32 0,420-36 0,-500 56 0,-342 32 0,-1 0 0,1 1 0,0-1 0,0 1 0,0 0 0,0 0 0,-1 0 0,1 1 0,0-1 0,0 1 0,6 2 0,-8-2 0,-1 0 0,0 0 0,1 1 0,-1-1 0,0 0 0,0 1 0,0-1 0,0 0 0,0 1 0,-1-1 0,1 1 0,0 0 0,-1-1 0,1 1 0,-1-1 0,1 1 0,-1 0 0,0 0 0,0-1 0,0 1 0,0 0 0,0-1 0,0 1 0,0 0 0,-1 0 0,1-1 0,0 1 0,-2 2 0,1 2 0,0 1 0,0 0 0,0-1 0,1 1 0,0 0 0,1 11 0,0-15 0,0 0 0,0 0 0,0-1 0,1 1 0,-1 0 0,0-1 0,1 1 0,0-1 0,0 0 0,0 1 0,0-1 0,0 0 0,0 0 0,0 0 0,1 0 0,-1-1 0,1 1 0,4 2 0,9 3 0,0 0 0,1-1 0,0 0 0,0-2 0,29 5 0,90 4 0,-109-12 0,-13 0 0,7 1 0,-47-7 0,-840-65 0,363 39 0,-282-34 0,648 42 0,98 14 0,-62-4 0,-37 7 0,23 2 0,-127-22 0,69-5 0,-501-64 0,662 94 0,-1 0 0,1 1 0,-1 1 0,1 0 0,0 0 0,-1 2 0,-20 6 0,29-8 0,0 0 0,1 1 0,-1 0 0,1 0 0,0 0 0,0 1 0,0-1 0,0 1 0,0-1 0,0 1 0,1 0 0,-1 0 0,1 0 0,0 0 0,0 1 0,0-1 0,0 1 0,1-1 0,-1 1 0,1 0 0,0-1 0,0 1 0,0 0 0,1 0 0,-1 0 0,1-1 0,0 1 0,0 5 0,0-4 0,0-1 0,1 1 0,0-1 0,-1 1 0,1-1 0,1 1 0,-1-1 0,1 0 0,-1 0 0,1 1 0,0-1 0,1 0 0,-1-1 0,1 1 0,0 0 0,4 4 0,-1-3 0,0 0 0,0-1 0,0 0 0,0 0 0,1-1 0,-1 0 0,1 0 0,0 0 0,11 2 0,13 1 0,0-2 0,0 0 0,62-3 0,-63-1 0,38-1 0,67 2 0,-90 11 0,-45-12 0,1 0 0,0 0 0,-1 1 0,1-1 0,-1 0 0,1 0 0,0 1 0,-1-1 0,1 0 0,-1 1 0,1-1 0,-1 1 0,1-1 0,-1 0 0,1 1 0,-1-1 0,0 1 0,1 0 0,-1-1 0,1 1 0,-1-1 0,0 1 0,0-1 0,1 1 0,-1 0 0,0-1 0,0 1 0,0 0 0,0-1 0,0 1 0,0 0 0,0-1 0,0 1 0,0 0 0,0-1 0,0 1 0,0 0 0,0-1 0,-1 1 0,1-1 0,0 1 0,0 0 0,-1-1 0,1 1 0,0-1 0,-1 1 0,1-1 0,-1 1 0,1-1 0,0 1 0,-1-1 0,1 1 0,-1-1 0,0 0 0,1 1 0,-1-1 0,1 0 0,-1 1 0,1-1 0,-1 0 0,0 0 0,1 0 0,-2 1 0,-29 14 0,-1 0 0,0-3 0,0 0 0,-68 13 0,50-12 0,-104 28-1365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1:03:31.5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6470 524 24575,'-1'-1'0,"1"0"0,-1 0 0,1 0 0,-1 0 0,0 0 0,0 0 0,1 0 0,-1 0 0,0 0 0,0 0 0,0 0 0,0 0 0,0 1 0,0-1 0,0 0 0,0 1 0,0-1 0,0 1 0,0-1 0,0 1 0,-1 0 0,1-1 0,0 1 0,0 0 0,0 0 0,-1 0 0,0 0 0,-7-2 0,-267-67-49,-491-56-1,-207 69-495,-4 59 636,591 2-135,381-5 87,1 1 0,-1-1 0,1 1-1,-1 1 1,1-1 0,0 1-1,0 0 1,-1 0 0,1 1 0,1 0-1,-1-1 1,0 2 0,1-1 0,-6 5-1,-5 7-68,0 0 0,-19 25 0,-4 5 60,28-36-34,6-5 0,1-1 0,-1 1 0,0 0 0,1 0 0,0 0 0,0 1 0,-4 7 0,6-12 0,1 1 0,0 0 0,0-1 0,0 1 0,0 0 0,0-1 0,0 1 0,0 0 0,0-1 0,0 1 0,0 0 0,0-1 0,0 1 0,0 0 0,0-1 0,1 1 0,-1 0 0,0-1 0,0 1 0,1-1 0,-1 1 0,1 0 0,-1-1 0,0 1 0,2 0 0,0 0 0,0 1 0,0-1 0,0 0 0,0 0 0,1 0 0,-1 0 0,0 0 0,1 0 0,-1-1 0,1 1 0,2-1 0,77 10 0,2-4 0,97-6 0,-60 0 0,1741-18-818,-1162 8 635,-410-2 684,-246 6-401,0-1 0,0-2 0,-1-2 0,56-21 0,-92 29-100,0 1 0,0-2 0,0 1 0,-1-1 0,1 0 0,-1 0 0,0 0 0,0-1 0,-1 0 0,1 0 0,-1-1 0,5-6 0,-8 7 0,1 0 0,-1 0 0,0 0 0,0 0 0,0 0 0,-1-1 0,0 1 0,0-1 0,0 1 0,-1-1 0,0 1 0,0-1 0,0 1 0,-1-1 0,0 1 0,-2-10 0,2 9 0,0 1 0,0-1 0,-1 1 0,1-1 0,-1 1 0,0 0 0,-1 0 0,1 0 0,-1 0 0,0 1 0,0-1 0,-1 1 0,1-1 0,-1 1 0,0 0 0,0 1 0,0-1 0,-1 1 0,1-1 0,-1 1 0,0 1 0,0-1 0,0 1 0,0-1 0,0 2 0,0-1 0,-1 0 0,1 1 0,-1 0 0,1 1 0,-12-1 0,-127-8 0,0 6 0,-258 29 0,382-24 0,-139 18 0,134-16 0,1 1 0,0 2 0,0 0 0,-27 14 0,16 2 0,31-19 0,0-1 0,-1 0 0,1 0 0,-1 0 0,1 0 0,-1-1 0,0 0 0,0 0 0,0 0 0,-8 1 0,-53 4 0,0-3 0,-79-5 0,46-1 0,-276-4 0,-500-72 0,838 72 0,-24-2 0,-1-3 0,-86-28 0,102 27 0,-1 2 0,-1 2 0,1 3 0,-91 0 0,91 4 0,-827-4 0,569 7 0,263-3 0,20 0 0,-1 1 0,1 1 0,0 1 0,0 1 0,-30 7 0,48-8 0,0-1 0,0 1 0,1 1 0,-1-1 0,0 0 0,1 1 0,-1 0 0,1-1 0,0 1 0,0 1 0,0-1 0,1 0 0,-1 1 0,1-1 0,-1 1 0,1 0 0,0 0 0,-2 6 0,-3 10 0,1 0 0,-6 36 0,0-2 0,11-49 0,-1 0 0,1 0 0,-1 1 0,-1-2 0,1 1 0,-1 0 0,1 0 0,-2-1 0,1 1 0,0-1 0,-1 0 0,-8 7 0,9-9 0,-1 0 0,1 0 0,-1 0 0,0-1 0,0 0 0,1 0 0,-1 0 0,0 0 0,0-1 0,0 1 0,0-1 0,0 0 0,0 0 0,0 0 0,0-1 0,0 0 0,0 1 0,-6-3 0,-7-1 0,-1 1 0,0 1 0,0 1 0,1 1 0,-1 0 0,0 1 0,0 1 0,0 0 0,1 2 0,-28 8 0,24-5 0,1 1 0,0 1 0,0 0 0,1 2 0,0 0 0,1 1 0,0 1 0,-19 19 0,35-31 0,1 0 0,0 1 0,-1-1 0,1 1 0,0-1 0,0 1 0,-1-1 0,1 1 0,0 0 0,1 0 0,-1-1 0,0 1 0,0 0 0,1 0 0,-1 2 0,1-3 0,0 0 0,0 0 0,0 0 0,1 0 0,-1 0 0,0-1 0,0 1 0,1 0 0,-1 0 0,1 0 0,-1 0 0,1 0 0,-1-1 0,1 1 0,-1 0 0,1 0 0,0-1 0,-1 1 0,1 0 0,0-1 0,0 1 0,0 0 0,6 2 0,-1 0 0,1 0 0,0-1 0,0 0 0,-1 0 0,1-1 0,10 1 0,77 8 0,116-2 0,104-18 0,-299 9 0,1185-123 0,-1168 119 0,-11 1 0,-1 2 0,37-1 0,-55 3 0,-1 0 0,0 0 0,0 0 0,1 0 0,-1 0 0,0 0 0,0 0 0,1 1 0,-1-1 0,0 0 0,0 1 0,0-1 0,0 1 0,1-1 0,-1 1 0,0 0 0,0-1 0,0 1 0,1 1 0,-2-2 0,0 1 0,-1 0 0,1-1 0,0 1 0,0-1 0,0 1 0,-1 0 0,1-1 0,0 1 0,-1-1 0,1 1 0,0-1 0,-1 1 0,1-1 0,-1 1 0,1-1 0,-1 1 0,1-1 0,-1 1 0,1-1 0,-1 0 0,0 1 0,1-1 0,-2 0 0,-47 21 0,-4-10 0,-1-2 0,-104 3 0,-110-18 0,258 5 0,-1 1 0,1-2 0,-1 1 0,1-1 0,0-1 0,-1 0 0,1-1 0,1 1 0,-1-2 0,0 0 0,1 0 0,0 0 0,0-1 0,-10-10 0,9 9 0,1 1 0,-1 0 0,-1 0 0,1 1 0,-1 0 0,0 1 0,0 0 0,-1 1 0,1 0 0,-20-2 0,-15 1 0,-65 1 0,59 3 0,-595 0 0,260 3 0,293-2 0,0 4 0,-104 20 0,185-22 0,0-1 0,0-1 0,0 0 0,0-1 0,-24-2 0,35 2 0,0-1 0,0 1 0,0 0 0,0-1 0,0 1 0,0-1 0,0 0 0,0 0 0,0 0 0,0 0 0,0 0 0,0 0 0,1 0 0,-1-1 0,0 1 0,1-1 0,-1 1 0,1-1 0,0 1 0,-1-1 0,1 0 0,0 0 0,0 0 0,0 1 0,0-1 0,1 0 0,-1 0 0,0 0 0,1-1 0,-1 1 0,1 0 0,0 0 0,0 0 0,0 0 0,0 0 0,0 0 0,0 0 0,0-1 0,1 1 0,-1 0 0,1 0 0,0 0 0,1-3 0,2-5 0,0 0 0,0 1 0,1-1 0,0 1 0,1 0 0,0 0 0,1 0 0,10-10 0,69-60 0,-59 56 0,-5 5 0,1 2 0,1 0 0,1 2 0,0 0 0,0 2 0,1 0 0,1 2 0,0 1 0,0 2 0,1 0 0,0 2 0,0 0 0,46 0 0,-66 6 0,0 0 0,-1 0 0,1 1 0,0-1 0,-1 2 0,1-1 0,-1 1 0,0 0 0,0 1 0,0-1 0,0 2 0,0-1 0,-1 1 0,0-1 0,0 2 0,0-1 0,-1 1 0,0 0 0,0 0 0,8 13 0,3 6 0,-2 1 0,0 1 0,-2 0 0,10 33 0,-19-53 0,-1 0 0,1 0 0,-1 0 0,-1 0 0,1 1 0,-1-1 0,0 1 0,-1-1 0,0 1 0,0 0 0,-1-1 0,0 1 0,0-1 0,-1 0 0,1 1 0,-2-1 0,1 0 0,-1 0 0,0 0 0,-1 0 0,1-1 0,-1 1 0,-1-1 0,1 0 0,-1 0 0,0-1 0,0 1 0,-1-1 0,1 0 0,-13 7 0,-2 1 0,0-1 0,-1-1 0,-1-1 0,0-1 0,0-1 0,0-1 0,-1-1 0,-40 6 0,1-5 0,0-3 0,-71-3 0,74-3 0,1-3 0,-100-21 0,130 19 0,0-1 0,1-1 0,0-1 0,1-1 0,0-2 0,1-1 0,-41-29 0,57 35 0,0-1 0,1 1 0,1-2 0,0 1 0,0-1 0,0 0 0,1 0 0,1-1 0,0 0 0,0 0 0,1 0 0,1 0 0,0-1 0,0 1 0,1-1 0,1 0 0,0 0 0,0 0 0,1 0 0,1 0 0,0 1 0,0-1 0,2 0 0,-1 0 0,1 1 0,1 0 0,7-17 0,-7 21 0,1 1 0,0 0 0,0 0 0,0 0 0,0 1 0,1 0 0,0 0 0,0 1 0,0-1 0,1 1 0,-1 0 0,1 1 0,0 0 0,0 0 0,0 0 0,1 1 0,-1 0 0,0 1 0,1-1 0,-1 1 0,16 1 0,-4-1 0,-1 1 0,1 1 0,0 0 0,0 2 0,-1 0 0,0 1 0,35 13 0,-42-13-68,-1 1 0,0 0-1,0 0 1,-1 1 0,0 1 0,0-1-1,0 1 1,-1 1 0,0 0 0,-1 0-1,1 1 1,-2-1 0,1 2 0,-1-1-1,-1 1 1,1-1 0,-2 2 0,1-1-1,2 11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3:49.8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1644 24575,'5'0'0,"22"-17"0,63-19 0,55-20 0,42-14 0,119-43 0,184-57 0,194-48-4411,163-17 4411,-11 22-4269,-49 31 4269,-79 33 0,-131 38-1932,-163 37 4353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3:51.92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55 0 24575,'1'87'0,"-6"166"0,2-206 0,-3-2 0,-2 1 0,-18 63 0,24-105 0,1-1 0,0 1 0,0 0 0,0-1 0,0 1 0,1 0 0,0-1 0,-1 1 0,2 5 0,-1-9 0,0 1 0,0-1 0,0 0 0,1 1 0,-1-1 0,0 0 0,0 1 0,0-1 0,1 0 0,-1 0 0,0 1 0,1-1 0,-1 0 0,0 0 0,1 1 0,-1-1 0,0 0 0,1 0 0,-1 0 0,0 1 0,1-1 0,-1 0 0,0 0 0,1 0 0,-1 0 0,1 0 0,-1 0 0,0 0 0,1 0 0,-1 0 0,1 0 0,24-10 0,79-60 0,-78 50 0,1 1 0,0 2 0,46-22 0,-31 24-218,0 2-1,1 2 0,50-7 1,-77 15-273,19-3-6335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3:53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0 662 24575,'7'27'0,"2"-9"0,81 252 0,20 56 0,-68-211 0,-11-29 0,48 94 0,-77-175 0,1-1 0,-1 1 0,1-1 0,1 1 0,-1-1 0,0 0 0,1 0 0,0-1 0,0 1 0,5 3 0,-7-6 0,-1 0 0,1-1 0,0 1 0,-1 0 0,1-1 0,0 0 0,0 1 0,0-1 0,0 0 0,-1 0 0,1 0 0,0 0 0,0 0 0,0 0 0,0 0 0,0-1 0,-1 1 0,1-1 0,0 1 0,0-1 0,0 0 0,-1 0 0,1 1 0,-1-1 0,1 0 0,-1-1 0,1 1 0,-1 0 0,1 0 0,-1-1 0,2-1 0,6-8 0,0 0 0,-1 0 0,0-1 0,0 0 0,-2 0 0,7-16 0,28-86 0,-24 63 0,36-123 0,31-77 0,-84 248 0,1 1 0,-1 0 0,1 0 0,0 0 0,0 0 0,0 0 0,0 0 0,0 0 0,0 0 0,0 0 0,0 1 0,1-1 0,-1 0 0,1 1 0,0-1 0,-1 1 0,1 0 0,0-1 0,0 1 0,0 0 0,-1 0 0,1 0 0,4-1 0,-4 3 0,1 0 0,-1 0 0,0 1 0,1-1 0,-1 1 0,0-1 0,0 1 0,1 0 0,-1-1 0,-1 1 0,1 0 0,0 0 0,0 1 0,-1-1 0,1 0 0,-1 1 0,0-1 0,2 4 0,68 146 0,-23-44 0,-27-64 0,47 89 0,-57-113 0,1-1 0,2-1 0,-1 0 0,24 22 0,-35-37 0,0-1 0,0 0 0,1 0 0,-1 0 0,1-1 0,-1 1 0,1 0 0,0-1 0,0 0 0,-1 0 0,1 0 0,0 0 0,0 0 0,0 0 0,0-1 0,1 1 0,-1-1 0,0 0 0,0 0 0,0 0 0,0-1 0,0 1 0,0-1 0,0 1 0,0-1 0,0 0 0,0 0 0,0 0 0,0-1 0,-1 1 0,1-1 0,4-3 0,6-6 0,0 0 0,-1 0 0,-1-1 0,0 0 0,9-16 0,43-59 0,90-170 0,19-111 0,-133 273-227,-4-1-1,-4-1 1,-5-2-1,-4-1 1,13-139-1,-32 172-6598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3:03:55.1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56 1 24575,'-12'159'0,"5"-111"0,2 84 0,4-130 0,1 1 0,0-1 0,1 0 0,-1 1 0,0-1 0,1 0 0,-1 1 0,1-1 0,0 0 0,0 0 0,0 0 0,0 0 0,0 0 0,0 0 0,1 0 0,-1 0 0,0 0 0,3 2 0,-3-4 0,1 1 0,0 0 0,-1-1 0,1 1 0,-1-1 0,1 0 0,0 1 0,-1-1 0,1 0 0,0 0 0,-1 0 0,1 0 0,0-1 0,-1 1 0,1 0 0,0-1 0,-1 1 0,1-1 0,-1 1 0,1-1 0,-1 0 0,1 1 0,-1-1 0,1 0 0,-1 0 0,1-1 0,16-10 0,-2 0 0,1-1 0,-2 0 0,0-2 0,0 1 0,14-22 0,-22 28 0,-2 0 0,1-1 0,-1 0 0,-1 0 0,0 0 0,0 0 0,0-1 0,-1 0 0,-1 1 0,0-1 0,0 0 0,-1 0 0,0 0 0,-1-19 0,0 26 0,-1 0 0,1 1 0,-1-1 0,0 1 0,0-1 0,0 1 0,0-1 0,0 1 0,0-1 0,-1 1 0,1 0 0,-1 0 0,1 0 0,-1 0 0,0 0 0,0 0 0,0 0 0,0 0 0,0 1 0,-1-1 0,1 1 0,0 0 0,-1 0 0,1 0 0,-1 0 0,1 0 0,-1 0 0,1 0 0,-1 1 0,-3-1 0,-10-1 0,0 1 0,0 1 0,0 0 0,-18 3 0,5-1 0,26-2 4,0 1-1,0-1 1,0 0 0,-1 1-1,1 0 1,0 0-1,0 0 1,0 0 0,0 0-1,0 1 1,0-1-1,0 1 1,1 0 0,-1 0-1,1 0 1,-1 0-1,1 0 1,0 0-1,-1 1 1,1-1 0,0 1-1,1-1 1,-1 1-1,0 0 1,1 0 0,0 0-1,-1 0 1,0 6-1,-2 5-211,2 1 0,0 0 0,0 0 0,2 30-1,0-34-219,1 25-6398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1159DD-8E3A-4E5B-94F3-2C463B318E9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8D5743-FA1C-4EF1-8B15-D085DA8AD3B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D1603CA-E0EB-4C7E-9913-AEA36A117DC5}" type="datetime1">
              <a:rPr lang="en-GB"/>
              <a:pPr lvl="0"/>
              <a:t>02/02/2023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C623DF-71D1-4D56-B2ED-F09B7276F1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EA282FE-243D-46E9-8DBD-2879346656D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5EAE9-8A66-41EC-815F-7973D056CFD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99639-55D3-485B-BD02-D8BB410FDD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D4072C2-61A7-4011-81A8-90D25028E4C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479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ask from the ChatGPT (the new AI hype since the last couple of weeks), what is actually NLP?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98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challenges with the unstructured text data, here you see some of them!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0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51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3DDB2-489C-4BD1-B83F-A0852E3E0A02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7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B7A7D5-9265-4611-80D0-13F5DF559424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45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C6BE3E-9BF9-4157-AF0F-5884EB656AEE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4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283809-6AD2-4C5E-BF6F-CFC16DE21BB3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98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D00E9F-93C8-4C72-BED4-5722B0DB4595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6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BA527-6D3E-4B85-BF3B-D0C19630C618}" type="datetime1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23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A9EB70-316F-4ED1-A550-B56831254673}" type="datetime1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66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A3858-3D31-477F-AF1D-891678E2DA90}" type="datetime1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01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82CC21-44EB-477F-85CB-F868CD91A10B}" type="datetime1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02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A7AC2E-8C15-4223-89AD-F6D8608250DF}" type="datetime1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07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773FD3-41FC-4DF8-87F2-43FD96DC51F8}" type="datetime1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773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BD6252-48BC-47C0-8C75-64B0DB852D04}" type="datetime1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1.png"/><Relationship Id="rId7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9" Type="http://schemas.openxmlformats.org/officeDocument/2006/relationships/customXml" Target="../ink/ink24.xml"/><Relationship Id="rId3" Type="http://schemas.openxmlformats.org/officeDocument/2006/relationships/customXml" Target="../ink/ink6.xml"/><Relationship Id="rId21" Type="http://schemas.openxmlformats.org/officeDocument/2006/relationships/customXml" Target="../ink/ink15.xml"/><Relationship Id="rId34" Type="http://schemas.openxmlformats.org/officeDocument/2006/relationships/image" Target="../media/image24.png"/><Relationship Id="rId42" Type="http://schemas.openxmlformats.org/officeDocument/2006/relationships/image" Target="../media/image28.png"/><Relationship Id="rId47" Type="http://schemas.openxmlformats.org/officeDocument/2006/relationships/customXml" Target="../ink/ink28.xml"/><Relationship Id="rId50" Type="http://schemas.openxmlformats.org/officeDocument/2006/relationships/image" Target="../media/image32.png"/><Relationship Id="rId7" Type="http://schemas.openxmlformats.org/officeDocument/2006/relationships/customXml" Target="../ink/ink8.xml"/><Relationship Id="rId12" Type="http://schemas.openxmlformats.org/officeDocument/2006/relationships/image" Target="../media/image13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26.png"/><Relationship Id="rId46" Type="http://schemas.openxmlformats.org/officeDocument/2006/relationships/image" Target="../media/image30.png"/><Relationship Id="rId2" Type="http://schemas.openxmlformats.org/officeDocument/2006/relationships/image" Target="../media/image11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9.xml"/><Relationship Id="rId41" Type="http://schemas.openxmlformats.org/officeDocument/2006/relationships/customXml" Target="../ink/ink25.xml"/><Relationship Id="rId5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customXml" Target="../ink/ink10.xml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openxmlformats.org/officeDocument/2006/relationships/customXml" Target="../ink/ink23.xml"/><Relationship Id="rId40" Type="http://schemas.openxmlformats.org/officeDocument/2006/relationships/image" Target="../media/image27.png"/><Relationship Id="rId45" Type="http://schemas.openxmlformats.org/officeDocument/2006/relationships/customXml" Target="../ink/ink27.xml"/><Relationship Id="rId53" Type="http://schemas.openxmlformats.org/officeDocument/2006/relationships/customXml" Target="../ink/ink31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21.png"/><Relationship Id="rId36" Type="http://schemas.openxmlformats.org/officeDocument/2006/relationships/image" Target="../media/image25.png"/><Relationship Id="rId49" Type="http://schemas.openxmlformats.org/officeDocument/2006/relationships/customXml" Target="../ink/ink29.xml"/><Relationship Id="rId10" Type="http://schemas.openxmlformats.org/officeDocument/2006/relationships/image" Target="../media/image12.png"/><Relationship Id="rId19" Type="http://schemas.openxmlformats.org/officeDocument/2006/relationships/customXml" Target="../ink/ink14.xml"/><Relationship Id="rId31" Type="http://schemas.openxmlformats.org/officeDocument/2006/relationships/customXml" Target="../ink/ink20.xml"/><Relationship Id="rId44" Type="http://schemas.openxmlformats.org/officeDocument/2006/relationships/image" Target="../media/image29.png"/><Relationship Id="rId52" Type="http://schemas.openxmlformats.org/officeDocument/2006/relationships/image" Target="../media/image33.png"/><Relationship Id="rId4" Type="http://schemas.openxmlformats.org/officeDocument/2006/relationships/image" Target="../media/image90.png"/><Relationship Id="rId9" Type="http://schemas.openxmlformats.org/officeDocument/2006/relationships/customXml" Target="../ink/ink9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8.xml"/><Relationship Id="rId30" Type="http://schemas.openxmlformats.org/officeDocument/2006/relationships/image" Target="../media/image22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48" Type="http://schemas.openxmlformats.org/officeDocument/2006/relationships/image" Target="../media/image31.png"/><Relationship Id="rId8" Type="http://schemas.openxmlformats.org/officeDocument/2006/relationships/image" Target="../media/image110.png"/><Relationship Id="rId51" Type="http://schemas.openxmlformats.org/officeDocument/2006/relationships/customXml" Target="../ink/ink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customXml" Target="../ink/ink37.xml"/><Relationship Id="rId17" Type="http://schemas.openxmlformats.org/officeDocument/2006/relationships/image" Target="../media/image42.png"/><Relationship Id="rId2" Type="http://schemas.openxmlformats.org/officeDocument/2006/relationships/customXml" Target="../ink/ink32.xml"/><Relationship Id="rId16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customXml" Target="../ink/ink36.xml"/><Relationship Id="rId4" Type="http://schemas.openxmlformats.org/officeDocument/2006/relationships/customXml" Target="../ink/ink33.xml"/><Relationship Id="rId9" Type="http://schemas.openxmlformats.org/officeDocument/2006/relationships/image" Target="../media/image38.png"/><Relationship Id="rId14" Type="http://schemas.openxmlformats.org/officeDocument/2006/relationships/customXml" Target="../ink/ink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ss.onlinelibrary.wiley.com/doi/epdf/10.1111/1740-9713.01574" TargetMode="External"/><Relationship Id="rId2" Type="http://schemas.openxmlformats.org/officeDocument/2006/relationships/hyperlink" Target="https://dh2017.adho.org/abstracts/079/07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h2017.adho.org/abstracts/079/079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nature.com/articles/s41746-021-00404-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13B44552-A843-48DB-A2FC-DB612E4C255A}"/>
              </a:ext>
            </a:extLst>
          </p:cNvPr>
          <p:cNvSpPr txBox="1"/>
          <p:nvPr/>
        </p:nvSpPr>
        <p:spPr>
          <a:xfrm>
            <a:off x="1258433" y="1680100"/>
            <a:ext cx="967513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Introduction to text mining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656CC4E4-9A51-46BA-BD9A-4E3DEED8411A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0CD5E3-12D1-4ACB-9D69-C2553EC673BB}"/>
              </a:ext>
            </a:extLst>
          </p:cNvPr>
          <p:cNvSpPr txBox="1"/>
          <p:nvPr/>
        </p:nvSpPr>
        <p:spPr>
          <a:xfrm>
            <a:off x="1258433" y="2532412"/>
            <a:ext cx="9675138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Pre-processing &amp; Vector Space Model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75E9A92-73AA-1755-71D2-902AC86BB475}"/>
              </a:ext>
            </a:extLst>
          </p:cNvPr>
          <p:cNvGraphicFramePr/>
          <p:nvPr/>
        </p:nvGraphicFramePr>
        <p:xfrm>
          <a:off x="1548191" y="580571"/>
          <a:ext cx="9071428" cy="589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388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Pre-processing Text Data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96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preprocessing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3200" dirty="0">
                <a:latin typeface="Fira Sans" panose="020B0503050000020004" pitchFamily="34" charset="0"/>
              </a:rPr>
              <a:t>is an approach for cleaning and noise removal of text data.</a:t>
            </a:r>
          </a:p>
          <a:p>
            <a:r>
              <a:rPr lang="en-US" sz="3200" dirty="0">
                <a:latin typeface="Fira Sans" panose="020B0503050000020004" pitchFamily="34" charset="0"/>
              </a:rPr>
              <a:t>brings your text into a form that is analyzable for your task.</a:t>
            </a:r>
          </a:p>
          <a:p>
            <a:r>
              <a:rPr lang="en-US" sz="3200" dirty="0">
                <a:latin typeface="Fira Sans" panose="020B0503050000020004" pitchFamily="34" charset="0"/>
              </a:rPr>
              <a:t>transforms text into a more digestible form so that machine learning algorithms can perform better.</a:t>
            </a:r>
            <a:endParaRPr lang="en-GB" sz="3200" dirty="0"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E63E3-B891-4BB4-876B-6FEDB8FEFDB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4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Dimensionality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Memory allocation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ED6D4-25FD-4BFF-9261-6A3011DD847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74B5AC-6528-431A-8588-07C23F491380}"/>
                  </a:ext>
                </a:extLst>
              </p14:cNvPr>
              <p14:cNvContentPartPr/>
              <p14:nvPr/>
            </p14:nvContentPartPr>
            <p14:xfrm>
              <a:off x="283648" y="160515"/>
              <a:ext cx="2837880" cy="1619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74B5AC-6528-431A-8588-07C23F4913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648" y="151875"/>
                <a:ext cx="2855520" cy="16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03BF4F-25C6-461F-A877-DAF9B34BDBAF}"/>
                  </a:ext>
                </a:extLst>
              </p14:cNvPr>
              <p14:cNvContentPartPr/>
              <p14:nvPr/>
            </p14:nvContentPartPr>
            <p14:xfrm>
              <a:off x="1145244" y="2068213"/>
              <a:ext cx="2787840" cy="46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03BF4F-25C6-461F-A877-DAF9B34BDB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244" y="2005213"/>
                <a:ext cx="29134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66CB9D-6521-45A4-B453-C76B93CF347B}"/>
                  </a:ext>
                </a:extLst>
              </p14:cNvPr>
              <p14:cNvContentPartPr/>
              <p14:nvPr/>
            </p14:nvContentPartPr>
            <p14:xfrm>
              <a:off x="1062444" y="1915213"/>
              <a:ext cx="2766600" cy="32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66CB9D-6521-45A4-B453-C76B93CF34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9444" y="1852573"/>
                <a:ext cx="28922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8BF5FD-515D-49D1-A76E-37F0A093F645}"/>
                  </a:ext>
                </a:extLst>
              </p14:cNvPr>
              <p14:cNvContentPartPr/>
              <p14:nvPr/>
            </p14:nvContentPartPr>
            <p14:xfrm>
              <a:off x="1121484" y="2451973"/>
              <a:ext cx="3452040" cy="325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8BF5FD-515D-49D1-A76E-37F0A093F6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8844" y="2388973"/>
                <a:ext cx="35776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5027D9-C685-4155-99F9-F23C98CF7B0A}"/>
                  </a:ext>
                </a:extLst>
              </p14:cNvPr>
              <p14:cNvContentPartPr/>
              <p14:nvPr/>
            </p14:nvContentPartPr>
            <p14:xfrm>
              <a:off x="1080444" y="3084493"/>
              <a:ext cx="2360520" cy="209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5027D9-C685-4155-99F9-F23C98CF7B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7444" y="3021493"/>
                <a:ext cx="2486160" cy="3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657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Typical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/>
              <a:lstStyle/>
              <a:p>
                <a:r>
                  <a:rPr lang="en-US" dirty="0">
                    <a:latin typeface="Fira Sans" panose="020B0503050000020004" pitchFamily="34" charset="0"/>
                  </a:rPr>
                  <a:t>Tokenization (“text”, “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”, “is”, “the”, “best” , “!”)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Stemming (“running”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“run”) or Lemmatization (“were”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“is”)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Lowercasing (“And”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“and”)</a:t>
                </a:r>
              </a:p>
              <a:p>
                <a:r>
                  <a:rPr lang="en-US" dirty="0" err="1">
                    <a:latin typeface="Fira Sans" panose="020B0503050000020004" pitchFamily="34" charset="0"/>
                  </a:rPr>
                  <a:t>Stopword</a:t>
                </a:r>
                <a:r>
                  <a:rPr lang="en-US" dirty="0">
                    <a:latin typeface="Fira Sans" panose="020B0503050000020004" pitchFamily="34" charset="0"/>
                  </a:rPr>
                  <a:t> removal (“text 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 is best!”)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Punctuation removal (“text 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 is the best”)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Number removal (“</a:t>
                </a:r>
                <a:r>
                  <a:rPr lang="en-US" dirty="0" err="1">
                    <a:latin typeface="Fira Sans" panose="020B0503050000020004" pitchFamily="34" charset="0"/>
                  </a:rPr>
                  <a:t>infomda</a:t>
                </a:r>
                <a:r>
                  <a:rPr lang="en-US" dirty="0">
                    <a:latin typeface="Fira Sans" panose="020B0503050000020004" pitchFamily="34" charset="0"/>
                  </a:rPr>
                  <a:t> 3”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</a:t>
                </a:r>
                <a:r>
                  <a:rPr lang="en-US" dirty="0" err="1">
                    <a:latin typeface="Fira Sans" panose="020B0503050000020004" pitchFamily="34" charset="0"/>
                  </a:rPr>
                  <a:t>infomda</a:t>
                </a:r>
                <a:r>
                  <a:rPr lang="en-US" dirty="0">
                    <a:latin typeface="Fira Sans" panose="020B0503050000020004" pitchFamily="34" charset="0"/>
                  </a:rPr>
                  <a:t>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Spell correction (“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“mining”)</a:t>
                </a:r>
              </a:p>
              <a:p>
                <a:endParaRPr lang="en-US" dirty="0">
                  <a:latin typeface="Fira Sans" panose="020B0503050000020004" pitchFamily="34" charset="0"/>
                </a:endParaRPr>
              </a:p>
              <a:p>
                <a:pPr marL="0" lvl="0" indent="0">
                  <a:buNone/>
                </a:pPr>
                <a:r>
                  <a:rPr lang="en-US" b="1" dirty="0">
                    <a:latin typeface="Fira Sans" panose="020B0503050000020004" pitchFamily="34" charset="0"/>
                  </a:rPr>
                  <a:t>Not all of these are appropriate at all times!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217" t="-2219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B005-2BEA-4629-ABF5-20CA13C5CC0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90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</a:t>
            </a:r>
            <a:endParaRPr lang="en-GB" sz="18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BB8B36-FAE5-48F1-B3FA-68B8DE921E0B}"/>
              </a:ext>
            </a:extLst>
          </p:cNvPr>
          <p:cNvSpPr/>
          <p:nvPr/>
        </p:nvSpPr>
        <p:spPr>
          <a:xfrm>
            <a:off x="5739330" y="768134"/>
            <a:ext cx="5060887" cy="61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Text mining is to identify useful information.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5D402E-E37B-4CDD-9449-AEC3320C37B3}"/>
              </a:ext>
            </a:extLst>
          </p:cNvPr>
          <p:cNvSpPr/>
          <p:nvPr/>
        </p:nvSpPr>
        <p:spPr>
          <a:xfrm>
            <a:off x="4623488" y="1693326"/>
            <a:ext cx="6176729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‘Text’, ‘mining’, ‘is’, ‘to’, ‘identify’, ‘useful’, ‘information’, ‘.’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953F55-1D11-4E35-81D7-626A472A2FED}"/>
              </a:ext>
            </a:extLst>
          </p:cNvPr>
          <p:cNvSpPr/>
          <p:nvPr/>
        </p:nvSpPr>
        <p:spPr>
          <a:xfrm>
            <a:off x="5559768" y="2618748"/>
            <a:ext cx="5240449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‘text’, ‘mine’, ‘is’, ‘to’, ‘identify’, ‘use’, ‘inform’, ‘.’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3E3CA0-7393-405C-851B-E65D38F0AAC5}"/>
              </a:ext>
            </a:extLst>
          </p:cNvPr>
          <p:cNvSpPr/>
          <p:nvPr/>
        </p:nvSpPr>
        <p:spPr>
          <a:xfrm>
            <a:off x="2632479" y="3536604"/>
            <a:ext cx="8167738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 mine’, ‘mine is’, ‘is to’, ‘to identify’, ‘identify use’, ‘use inform’, ‘inform .’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4829B1-93EE-4E0F-9B64-45071EDBB8BE}"/>
              </a:ext>
            </a:extLst>
          </p:cNvPr>
          <p:cNvSpPr/>
          <p:nvPr/>
        </p:nvSpPr>
        <p:spPr>
          <a:xfrm>
            <a:off x="5340976" y="4469808"/>
            <a:ext cx="5459241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 mine’, ‘to identify’, ‘identify use’, ‘use inform’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A0931C-080C-442C-8C6C-A37E8E9F2F5A}"/>
              </a:ext>
            </a:extLst>
          </p:cNvPr>
          <p:cNvSpPr/>
          <p:nvPr/>
        </p:nvSpPr>
        <p:spPr>
          <a:xfrm>
            <a:off x="5340975" y="5412537"/>
            <a:ext cx="5459241" cy="6156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Vector Space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C84990-864D-42D5-9D38-E4413DD546BE}"/>
              </a:ext>
            </a:extLst>
          </p:cNvPr>
          <p:cNvCxnSpPr>
            <a:stCxn id="6" idx="2"/>
          </p:cNvCxnSpPr>
          <p:nvPr/>
        </p:nvCxnSpPr>
        <p:spPr>
          <a:xfrm flipH="1">
            <a:off x="8269773" y="1383770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7D3EBB-DEC7-472D-BD89-AF63C68FB17B}"/>
              </a:ext>
            </a:extLst>
          </p:cNvPr>
          <p:cNvSpPr txBox="1"/>
          <p:nvPr/>
        </p:nvSpPr>
        <p:spPr>
          <a:xfrm>
            <a:off x="8306838" y="1368055"/>
            <a:ext cx="153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Tokenization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0BE95-FBE4-41CF-8680-E3BF7A59DAA8}"/>
              </a:ext>
            </a:extLst>
          </p:cNvPr>
          <p:cNvCxnSpPr/>
          <p:nvPr/>
        </p:nvCxnSpPr>
        <p:spPr>
          <a:xfrm flipH="1">
            <a:off x="8260248" y="2318942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B16310-DDD8-405E-947E-ACAA2B18AE8E}"/>
              </a:ext>
            </a:extLst>
          </p:cNvPr>
          <p:cNvCxnSpPr/>
          <p:nvPr/>
        </p:nvCxnSpPr>
        <p:spPr>
          <a:xfrm flipH="1">
            <a:off x="8260247" y="3227727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999E9D-BFB8-4682-9D18-EE47E84FD153}"/>
              </a:ext>
            </a:extLst>
          </p:cNvPr>
          <p:cNvCxnSpPr/>
          <p:nvPr/>
        </p:nvCxnSpPr>
        <p:spPr>
          <a:xfrm flipH="1">
            <a:off x="8269773" y="4158445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93727-FFCE-466E-A2B9-F75C44F3657F}"/>
              </a:ext>
            </a:extLst>
          </p:cNvPr>
          <p:cNvCxnSpPr/>
          <p:nvPr/>
        </p:nvCxnSpPr>
        <p:spPr>
          <a:xfrm flipH="1">
            <a:off x="8260246" y="5096094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8DD6CD-0DB3-4099-A02B-51B58BE2D64E}"/>
              </a:ext>
            </a:extLst>
          </p:cNvPr>
          <p:cNvSpPr txBox="1"/>
          <p:nvPr/>
        </p:nvSpPr>
        <p:spPr>
          <a:xfrm>
            <a:off x="8306838" y="2264715"/>
            <a:ext cx="153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Stemming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ADB932-DBAC-4EBF-B762-DBEFEF7F699F}"/>
              </a:ext>
            </a:extLst>
          </p:cNvPr>
          <p:cNvSpPr txBox="1"/>
          <p:nvPr/>
        </p:nvSpPr>
        <p:spPr>
          <a:xfrm>
            <a:off x="8307359" y="3226347"/>
            <a:ext cx="153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Bigrams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22AA2D-4D76-4D1A-9F7C-D5163B9C7657}"/>
              </a:ext>
            </a:extLst>
          </p:cNvPr>
          <p:cNvSpPr txBox="1"/>
          <p:nvPr/>
        </p:nvSpPr>
        <p:spPr>
          <a:xfrm>
            <a:off x="8306838" y="4165466"/>
            <a:ext cx="325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Stopwords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 &amp; punctuations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4A40FC-F770-4955-A09C-628C23BF068E}"/>
              </a:ext>
            </a:extLst>
          </p:cNvPr>
          <p:cNvSpPr txBox="1"/>
          <p:nvPr/>
        </p:nvSpPr>
        <p:spPr>
          <a:xfrm>
            <a:off x="8306840" y="5064154"/>
            <a:ext cx="161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Vectorization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C06FA-4B4A-4757-979A-094B02490F3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30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Vector Space Model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014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idea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is “unstructured data”</a:t>
            </a: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do we get to something structured that we can compute with?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Text must be represented somehow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Represent the text as something that makes sense to a computer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A233B-C969-4CB1-B98C-FAC6E10B698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73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Vector space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 vector space is a collection of vectors</a:t>
            </a: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Represent documents by concept vectors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Each concept defines one dimension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k concepts define a high-dimensional space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Element of vector corresponds to concept weight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D0AE-E71D-45B8-8DDA-6C095282880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65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Vector space model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Terms / words are generic features that can be extracted from text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Typically, terms are single words, keywords, n-grams, or phrases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Documents are represented as vectors of terms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Each dimension (concept) corresponds to a separate term</a:t>
                </a:r>
              </a:p>
              <a:p>
                <a:pPr lvl="0"/>
                <a:endParaRPr lang="en-US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a-IR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a-IR"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a-I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dirty="0"/>
              </a:p>
              <a:p>
                <a:pPr lvl="0"/>
                <a:endParaRPr lang="en-US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043" t="-2219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D1F06-2D29-48AD-8D95-9D3F48F613E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3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Outline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mining</a:t>
            </a:r>
          </a:p>
          <a:p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Pre-processing text data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Vector space model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Bag-of-Words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Word embedding (afternoon)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2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An illustration </a:t>
            </a:r>
            <a:endParaRPr lang="en-GB" sz="1800" kern="0" dirty="0"/>
          </a:p>
        </p:txBody>
      </p:sp>
      <p:pic>
        <p:nvPicPr>
          <p:cNvPr id="7" name="Picture 6" descr="img/page%2038.png">
            <a:extLst>
              <a:ext uri="{FF2B5EF4-FFF2-40B4-BE49-F238E27FC236}">
                <a16:creationId xmlns:a16="http://schemas.microsoft.com/office/drawing/2014/main" id="{BE2EB526-ED26-4B15-AE11-CBD2EE05009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8303" y="1690688"/>
            <a:ext cx="7569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A7490-6F5F-4136-A884-59624DEDBE9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20</a:t>
            </a:fld>
            <a:r>
              <a:rPr lang="en-US" dirty="0"/>
              <a:t> / 70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E254BB-5E14-735D-1468-952CA10E48CA}"/>
              </a:ext>
            </a:extLst>
          </p:cNvPr>
          <p:cNvGrpSpPr/>
          <p:nvPr/>
        </p:nvGrpSpPr>
        <p:grpSpPr>
          <a:xfrm>
            <a:off x="4727448" y="841176"/>
            <a:ext cx="4215600" cy="1134000"/>
            <a:chOff x="4727448" y="841176"/>
            <a:chExt cx="4215600" cy="11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B38BDEB-41D3-FF05-8C09-6EB6E761BBCE}"/>
                    </a:ext>
                  </a:extLst>
                </p14:cNvPr>
                <p14:cNvContentPartPr/>
                <p14:nvPr/>
              </p14:nvContentPartPr>
              <p14:xfrm>
                <a:off x="4727448" y="1309896"/>
                <a:ext cx="2197080" cy="592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B38BDEB-41D3-FF05-8C09-6EB6E761BB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8448" y="1300896"/>
                  <a:ext cx="22147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E3D947-081D-A1EF-9E1D-A7799C47691F}"/>
                    </a:ext>
                  </a:extLst>
                </p14:cNvPr>
                <p14:cNvContentPartPr/>
                <p14:nvPr/>
              </p14:nvContentPartPr>
              <p14:xfrm>
                <a:off x="4744368" y="1746216"/>
                <a:ext cx="203040" cy="228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E3D947-081D-A1EF-9E1D-A7799C47691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5368" y="1737216"/>
                  <a:ext cx="220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D2769D-BDA0-9525-A21B-398508E0F975}"/>
                    </a:ext>
                  </a:extLst>
                </p14:cNvPr>
                <p14:cNvContentPartPr/>
                <p14:nvPr/>
              </p14:nvContentPartPr>
              <p14:xfrm>
                <a:off x="7214328" y="913896"/>
                <a:ext cx="664560" cy="626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D2769D-BDA0-9525-A21B-398508E0F9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05328" y="905256"/>
                  <a:ext cx="68220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D97AC2-E3D2-8310-E146-9D1643108EBA}"/>
                    </a:ext>
                  </a:extLst>
                </p14:cNvPr>
                <p14:cNvContentPartPr/>
                <p14:nvPr/>
              </p14:nvContentPartPr>
              <p14:xfrm>
                <a:off x="7989768" y="1197576"/>
                <a:ext cx="96120" cy="13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D97AC2-E3D2-8310-E146-9D1643108E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80768" y="1188936"/>
                  <a:ext cx="113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2A099A-0B84-DF72-41ED-85C17590CC49}"/>
                    </a:ext>
                  </a:extLst>
                </p14:cNvPr>
                <p14:cNvContentPartPr/>
                <p14:nvPr/>
              </p14:nvContentPartPr>
              <p14:xfrm>
                <a:off x="8101368" y="1139616"/>
                <a:ext cx="61920" cy="19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2A099A-0B84-DF72-41ED-85C17590CC4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92728" y="1130976"/>
                  <a:ext cx="795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9ECC0A-0C4C-D1C3-0AE3-DDB8059D3F78}"/>
                    </a:ext>
                  </a:extLst>
                </p14:cNvPr>
                <p14:cNvContentPartPr/>
                <p14:nvPr/>
              </p14:nvContentPartPr>
              <p14:xfrm>
                <a:off x="8271648" y="847656"/>
                <a:ext cx="220320" cy="592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9ECC0A-0C4C-D1C3-0AE3-DDB8059D3F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62648" y="838656"/>
                  <a:ext cx="23796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C4B429-BEB3-5118-1EC8-C7D205861AE0}"/>
                    </a:ext>
                  </a:extLst>
                </p14:cNvPr>
                <p14:cNvContentPartPr/>
                <p14:nvPr/>
              </p14:nvContentPartPr>
              <p14:xfrm>
                <a:off x="8942688" y="841176"/>
                <a:ext cx="360" cy="572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C4B429-BEB3-5118-1EC8-C7D205861A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3688" y="832176"/>
                  <a:ext cx="18000" cy="59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FD4995E-CAC9-0310-E42B-DD5CC9C12BC9}"/>
                  </a:ext>
                </a:extLst>
              </p14:cNvPr>
              <p14:cNvContentPartPr/>
              <p14:nvPr/>
            </p14:nvContentPartPr>
            <p14:xfrm>
              <a:off x="8817048" y="841176"/>
              <a:ext cx="117000" cy="66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FD4995E-CAC9-0310-E42B-DD5CC9C12BC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08048" y="832176"/>
                <a:ext cx="1346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AE2442-12DE-2AA0-3C23-0F758ED34942}"/>
                  </a:ext>
                </a:extLst>
              </p14:cNvPr>
              <p14:cNvContentPartPr/>
              <p14:nvPr/>
            </p14:nvContentPartPr>
            <p14:xfrm>
              <a:off x="8905968" y="1391616"/>
              <a:ext cx="72000" cy="7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AE2442-12DE-2AA0-3C23-0F758ED34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7328" y="1382976"/>
                <a:ext cx="8964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50275415-3555-8EC2-8809-49A1137135A6}"/>
              </a:ext>
            </a:extLst>
          </p:cNvPr>
          <p:cNvGrpSpPr/>
          <p:nvPr/>
        </p:nvGrpSpPr>
        <p:grpSpPr>
          <a:xfrm>
            <a:off x="8128728" y="4911696"/>
            <a:ext cx="397080" cy="565560"/>
            <a:chOff x="8128728" y="4911696"/>
            <a:chExt cx="39708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F1F194F-E169-B886-D888-88BE0B582F1D}"/>
                    </a:ext>
                  </a:extLst>
                </p14:cNvPr>
                <p14:cNvContentPartPr/>
                <p14:nvPr/>
              </p14:nvContentPartPr>
              <p14:xfrm>
                <a:off x="8192808" y="4992336"/>
                <a:ext cx="333000" cy="484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F1F194F-E169-B886-D888-88BE0B582F1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183808" y="4983696"/>
                  <a:ext cx="35064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811EDF-B516-F33B-DC01-F591BF7444FF}"/>
                    </a:ext>
                  </a:extLst>
                </p14:cNvPr>
                <p14:cNvContentPartPr/>
                <p14:nvPr/>
              </p14:nvContentPartPr>
              <p14:xfrm>
                <a:off x="8128728" y="4911696"/>
                <a:ext cx="75960" cy="177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811EDF-B516-F33B-DC01-F591BF7444F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20088" y="4902696"/>
                  <a:ext cx="93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1DB7118-5102-6F97-9A8D-146BC0ACF2ED}"/>
                    </a:ext>
                  </a:extLst>
                </p14:cNvPr>
                <p14:cNvContentPartPr/>
                <p14:nvPr/>
              </p14:nvContentPartPr>
              <p14:xfrm>
                <a:off x="8174448" y="4955616"/>
                <a:ext cx="9720" cy="192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1DB7118-5102-6F97-9A8D-146BC0ACF2E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65448" y="4946976"/>
                  <a:ext cx="27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EBD3D0-286D-A3BC-5329-854140269E48}"/>
                    </a:ext>
                  </a:extLst>
                </p14:cNvPr>
                <p14:cNvContentPartPr/>
                <p14:nvPr/>
              </p14:nvContentPartPr>
              <p14:xfrm>
                <a:off x="8165448" y="4919616"/>
                <a:ext cx="283680" cy="10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EBD3D0-286D-A3BC-5329-854140269E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56448" y="4910616"/>
                  <a:ext cx="30132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6D9F79-D138-0811-E81B-555AFC425FDD}"/>
              </a:ext>
            </a:extLst>
          </p:cNvPr>
          <p:cNvGrpSpPr/>
          <p:nvPr/>
        </p:nvGrpSpPr>
        <p:grpSpPr>
          <a:xfrm>
            <a:off x="8695728" y="5086656"/>
            <a:ext cx="1532160" cy="572400"/>
            <a:chOff x="8695728" y="5086656"/>
            <a:chExt cx="1532160" cy="57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40DF4E2-41F8-5994-D698-CB14D60CC6CF}"/>
                    </a:ext>
                  </a:extLst>
                </p14:cNvPr>
                <p14:cNvContentPartPr/>
                <p14:nvPr/>
              </p14:nvContentPartPr>
              <p14:xfrm>
                <a:off x="8695728" y="5277456"/>
                <a:ext cx="384840" cy="38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40DF4E2-41F8-5994-D698-CB14D60CC6C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687088" y="5268456"/>
                  <a:ext cx="4024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6C2E7FE-F5B1-7A64-C300-659396FDC2C5}"/>
                    </a:ext>
                  </a:extLst>
                </p14:cNvPr>
                <p14:cNvContentPartPr/>
                <p14:nvPr/>
              </p14:nvContentPartPr>
              <p14:xfrm>
                <a:off x="9135648" y="5510736"/>
                <a:ext cx="167040" cy="136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6C2E7FE-F5B1-7A64-C300-659396FDC2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26648" y="5501736"/>
                  <a:ext cx="184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56EB9F4-C8F5-065F-E47E-E2DC943F5D7C}"/>
                    </a:ext>
                  </a:extLst>
                </p14:cNvPr>
                <p14:cNvContentPartPr/>
                <p14:nvPr/>
              </p14:nvContentPartPr>
              <p14:xfrm>
                <a:off x="9134208" y="5504616"/>
                <a:ext cx="64800" cy="82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56EB9F4-C8F5-065F-E47E-E2DC943F5D7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25568" y="5495976"/>
                  <a:ext cx="824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78D299B-956D-0349-FED4-22C613F79179}"/>
                    </a:ext>
                  </a:extLst>
                </p14:cNvPr>
                <p14:cNvContentPartPr/>
                <p14:nvPr/>
              </p14:nvContentPartPr>
              <p14:xfrm>
                <a:off x="9372528" y="5463936"/>
                <a:ext cx="7236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78D299B-956D-0349-FED4-22C613F7917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63528" y="5455296"/>
                  <a:ext cx="900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E635E6-6061-1FB2-366E-065BE09D8596}"/>
                    </a:ext>
                  </a:extLst>
                </p14:cNvPr>
                <p14:cNvContentPartPr/>
                <p14:nvPr/>
              </p14:nvContentPartPr>
              <p14:xfrm>
                <a:off x="9498528" y="5105736"/>
                <a:ext cx="244440" cy="495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E635E6-6061-1FB2-366E-065BE09D859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89888" y="5097096"/>
                  <a:ext cx="2620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9BBD853-938B-8F6E-04BB-8D2D893BAFFB}"/>
                    </a:ext>
                  </a:extLst>
                </p14:cNvPr>
                <p14:cNvContentPartPr/>
                <p14:nvPr/>
              </p14:nvContentPartPr>
              <p14:xfrm>
                <a:off x="9903888" y="5086656"/>
                <a:ext cx="324000" cy="363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9BBD853-938B-8F6E-04BB-8D2D893BAFF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95248" y="5077656"/>
                  <a:ext cx="34164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3E733A3-DCEC-F200-EE2B-13602E530890}"/>
              </a:ext>
            </a:extLst>
          </p:cNvPr>
          <p:cNvGrpSpPr/>
          <p:nvPr/>
        </p:nvGrpSpPr>
        <p:grpSpPr>
          <a:xfrm>
            <a:off x="1554408" y="4809456"/>
            <a:ext cx="466920" cy="697680"/>
            <a:chOff x="1554408" y="4809456"/>
            <a:chExt cx="466920" cy="69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29E4027-2135-43A3-3AC2-EEEAEFD32691}"/>
                    </a:ext>
                  </a:extLst>
                </p14:cNvPr>
                <p14:cNvContentPartPr/>
                <p14:nvPr/>
              </p14:nvContentPartPr>
              <p14:xfrm>
                <a:off x="1554408" y="4809456"/>
                <a:ext cx="295560" cy="655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29E4027-2135-43A3-3AC2-EEEAEFD3269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45768" y="4800816"/>
                  <a:ext cx="31320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F63D53C-82CE-8A63-AECD-F065D4B43682}"/>
                    </a:ext>
                  </a:extLst>
                </p14:cNvPr>
                <p14:cNvContentPartPr/>
                <p14:nvPr/>
              </p14:nvContentPartPr>
              <p14:xfrm>
                <a:off x="1709568" y="5299416"/>
                <a:ext cx="311760" cy="207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F63D53C-82CE-8A63-AECD-F065D4B4368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00928" y="5290416"/>
                  <a:ext cx="32940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EF39CB8-AEB4-7B69-354B-A8DEADAA82A7}"/>
              </a:ext>
            </a:extLst>
          </p:cNvPr>
          <p:cNvGrpSpPr/>
          <p:nvPr/>
        </p:nvGrpSpPr>
        <p:grpSpPr>
          <a:xfrm>
            <a:off x="91008" y="4431456"/>
            <a:ext cx="1083960" cy="521640"/>
            <a:chOff x="91008" y="4431456"/>
            <a:chExt cx="108396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90CCB67-B245-63F6-E309-9EA73D78DCAB}"/>
                    </a:ext>
                  </a:extLst>
                </p14:cNvPr>
                <p14:cNvContentPartPr/>
                <p14:nvPr/>
              </p14:nvContentPartPr>
              <p14:xfrm>
                <a:off x="91008" y="4691376"/>
                <a:ext cx="309960" cy="251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90CCB67-B245-63F6-E309-9EA73D78DC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368" y="4682736"/>
                  <a:ext cx="327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D6884C-07BA-AF87-8694-719DD7F878EB}"/>
                    </a:ext>
                  </a:extLst>
                </p14:cNvPr>
                <p14:cNvContentPartPr/>
                <p14:nvPr/>
              </p14:nvContentPartPr>
              <p14:xfrm>
                <a:off x="392688" y="4796496"/>
                <a:ext cx="165960" cy="11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D6884C-07BA-AF87-8694-719DD7F878E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84048" y="4787856"/>
                  <a:ext cx="183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BC8E3D3-68B4-863F-1739-235C99DB3BB7}"/>
                    </a:ext>
                  </a:extLst>
                </p14:cNvPr>
                <p14:cNvContentPartPr/>
                <p14:nvPr/>
              </p14:nvContentPartPr>
              <p14:xfrm>
                <a:off x="592128" y="4773096"/>
                <a:ext cx="81000" cy="158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BC8E3D3-68B4-863F-1739-235C99DB3BB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3488" y="4764096"/>
                  <a:ext cx="98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0C32F19-0914-B4B7-DA15-A451C7CBF475}"/>
                    </a:ext>
                  </a:extLst>
                </p14:cNvPr>
                <p14:cNvContentPartPr/>
                <p14:nvPr/>
              </p14:nvContentPartPr>
              <p14:xfrm>
                <a:off x="691128" y="4499136"/>
                <a:ext cx="168840" cy="45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0C32F19-0914-B4B7-DA15-A451C7CBF47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2488" y="4490496"/>
                  <a:ext cx="18648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38536C0-78E2-6E34-0250-35432D02FA29}"/>
                    </a:ext>
                  </a:extLst>
                </p14:cNvPr>
                <p14:cNvContentPartPr/>
                <p14:nvPr/>
              </p14:nvContentPartPr>
              <p14:xfrm>
                <a:off x="996768" y="4431456"/>
                <a:ext cx="178200" cy="407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38536C0-78E2-6E34-0250-35432D02FA2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87768" y="4422816"/>
                  <a:ext cx="195840" cy="42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1050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Vectorization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process of converting text into numbers is called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Vectorization</a:t>
            </a:r>
          </a:p>
          <a:p>
            <a:pPr lvl="0"/>
            <a:endParaRPr lang="en-US" sz="3200" b="1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Distance between the vectors in this concept space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Relationship among documents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E8CEC-9F74-46BF-B92D-61D3E8BAB1B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9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VSM representations</a:t>
            </a:r>
            <a:endParaRPr lang="en-GB" sz="18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519864-8B84-4BB3-8C44-D17B81BC9D06}"/>
              </a:ext>
            </a:extLst>
          </p:cNvPr>
          <p:cNvSpPr/>
          <p:nvPr/>
        </p:nvSpPr>
        <p:spPr>
          <a:xfrm>
            <a:off x="1285593" y="2037033"/>
            <a:ext cx="1810693" cy="66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Bag-of-Words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5A6B84-DD59-44DB-8968-FCA2C5A331B0}"/>
              </a:ext>
            </a:extLst>
          </p:cNvPr>
          <p:cNvSpPr/>
          <p:nvPr/>
        </p:nvSpPr>
        <p:spPr>
          <a:xfrm>
            <a:off x="1285592" y="3484079"/>
            <a:ext cx="1810693" cy="66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28758D-6744-4F85-BFAD-45F041B5DA45}"/>
              </a:ext>
            </a:extLst>
          </p:cNvPr>
          <p:cNvSpPr/>
          <p:nvPr/>
        </p:nvSpPr>
        <p:spPr>
          <a:xfrm>
            <a:off x="1285591" y="4931125"/>
            <a:ext cx="1810693" cy="66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Embeddings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E8B19B-681B-4053-B528-D30929D884D9}"/>
              </a:ext>
            </a:extLst>
          </p:cNvPr>
          <p:cNvSpPr/>
          <p:nvPr/>
        </p:nvSpPr>
        <p:spPr>
          <a:xfrm>
            <a:off x="4642920" y="2037033"/>
            <a:ext cx="1810693" cy="6699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TF, </a:t>
            </a:r>
            <a:r>
              <a:rPr lang="en-US" dirty="0" err="1"/>
              <a:t>TFiDF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C2D5FB-2630-4447-A854-D92F45465645}"/>
              </a:ext>
            </a:extLst>
          </p:cNvPr>
          <p:cNvSpPr/>
          <p:nvPr/>
        </p:nvSpPr>
        <p:spPr>
          <a:xfrm>
            <a:off x="4642919" y="3484079"/>
            <a:ext cx="1810693" cy="6699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 modeling, Clustering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F61DDC-31B4-4A9B-8CD2-57C9D1477B5E}"/>
              </a:ext>
            </a:extLst>
          </p:cNvPr>
          <p:cNvSpPr/>
          <p:nvPr/>
        </p:nvSpPr>
        <p:spPr>
          <a:xfrm>
            <a:off x="4642918" y="4931125"/>
            <a:ext cx="1810693" cy="6699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W2Vec, </a:t>
            </a:r>
            <a:r>
              <a:rPr lang="en-US" dirty="0" err="1"/>
              <a:t>fasttext</a:t>
            </a:r>
            <a:r>
              <a:rPr lang="en-US" dirty="0"/>
              <a:t>, transformers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62C0CE-F101-403E-8F37-F4F2C9E84D12}"/>
              </a:ext>
            </a:extLst>
          </p:cNvPr>
          <p:cNvSpPr/>
          <p:nvPr/>
        </p:nvSpPr>
        <p:spPr>
          <a:xfrm>
            <a:off x="8000247" y="2037033"/>
            <a:ext cx="2601360" cy="6699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Dimensional, Sparse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78B75E-39BC-41AC-94DF-36ABD9979D34}"/>
              </a:ext>
            </a:extLst>
          </p:cNvPr>
          <p:cNvSpPr/>
          <p:nvPr/>
        </p:nvSpPr>
        <p:spPr>
          <a:xfrm>
            <a:off x="8000246" y="3484079"/>
            <a:ext cx="2601361" cy="6699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Dimensional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393818-EAE5-4B40-B18F-CFB7834BC1C7}"/>
              </a:ext>
            </a:extLst>
          </p:cNvPr>
          <p:cNvSpPr/>
          <p:nvPr/>
        </p:nvSpPr>
        <p:spPr>
          <a:xfrm>
            <a:off x="8000247" y="4931125"/>
            <a:ext cx="2601362" cy="6699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representation,</a:t>
            </a:r>
          </a:p>
          <a:p>
            <a:pPr algn="ctr"/>
            <a:r>
              <a:rPr lang="en-US" dirty="0"/>
              <a:t>Distributional hypothesis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D6D304-B1B1-474B-8212-E91A87977E6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3096286" y="2372011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BB4F83-3784-4823-BE94-7E43D28BDB88}"/>
              </a:ext>
            </a:extLst>
          </p:cNvPr>
          <p:cNvCxnSpPr/>
          <p:nvPr/>
        </p:nvCxnSpPr>
        <p:spPr>
          <a:xfrm>
            <a:off x="6453611" y="2372011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5F7104-63E2-4227-A1CB-F8C3852AEB41}"/>
              </a:ext>
            </a:extLst>
          </p:cNvPr>
          <p:cNvCxnSpPr/>
          <p:nvPr/>
        </p:nvCxnSpPr>
        <p:spPr>
          <a:xfrm>
            <a:off x="3096284" y="3837163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FB0CA6-1837-47DB-A87F-22947241C5B0}"/>
              </a:ext>
            </a:extLst>
          </p:cNvPr>
          <p:cNvCxnSpPr/>
          <p:nvPr/>
        </p:nvCxnSpPr>
        <p:spPr>
          <a:xfrm>
            <a:off x="6453611" y="3837163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8F1CD2-82FC-4259-A5F9-6705D2DD403A}"/>
              </a:ext>
            </a:extLst>
          </p:cNvPr>
          <p:cNvCxnSpPr/>
          <p:nvPr/>
        </p:nvCxnSpPr>
        <p:spPr>
          <a:xfrm>
            <a:off x="3096284" y="5285718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1B46E6-21E5-48E2-8D39-F50A123FB862}"/>
              </a:ext>
            </a:extLst>
          </p:cNvPr>
          <p:cNvCxnSpPr/>
          <p:nvPr/>
        </p:nvCxnSpPr>
        <p:spPr>
          <a:xfrm>
            <a:off x="6453611" y="5285718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A412DEE-2094-4BEF-ABDE-A45439A9998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22</a:t>
            </a:fld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2952B2-2933-C49C-D938-D947BE1E7942}"/>
              </a:ext>
            </a:extLst>
          </p:cNvPr>
          <p:cNvGrpSpPr/>
          <p:nvPr/>
        </p:nvGrpSpPr>
        <p:grpSpPr>
          <a:xfrm>
            <a:off x="291888" y="3460536"/>
            <a:ext cx="595080" cy="958680"/>
            <a:chOff x="291888" y="3460536"/>
            <a:chExt cx="595080" cy="9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A5E13A-4126-851A-E4B6-308ADD6675EC}"/>
                    </a:ext>
                  </a:extLst>
                </p14:cNvPr>
                <p14:cNvContentPartPr/>
                <p14:nvPr/>
              </p14:nvContentPartPr>
              <p14:xfrm>
                <a:off x="291888" y="3460536"/>
                <a:ext cx="348840" cy="53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A5E13A-4126-851A-E4B6-308ADD6675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248" y="3451896"/>
                  <a:ext cx="36648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CABFCC-1BA6-DCCE-E55B-F2C1388DD3E1}"/>
                    </a:ext>
                  </a:extLst>
                </p14:cNvPr>
                <p14:cNvContentPartPr/>
                <p14:nvPr/>
              </p14:nvContentPartPr>
              <p14:xfrm>
                <a:off x="416448" y="3803976"/>
                <a:ext cx="470520" cy="615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CABFCC-1BA6-DCCE-E55B-F2C1388DD3E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808" y="3794976"/>
                  <a:ext cx="488160" cy="63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FC9D1C-2526-89CA-17EB-1051B3589EBF}"/>
              </a:ext>
            </a:extLst>
          </p:cNvPr>
          <p:cNvGrpSpPr/>
          <p:nvPr/>
        </p:nvGrpSpPr>
        <p:grpSpPr>
          <a:xfrm>
            <a:off x="255888" y="4970376"/>
            <a:ext cx="695160" cy="1049400"/>
            <a:chOff x="255888" y="4970376"/>
            <a:chExt cx="695160" cy="10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10F5BC-26EC-032C-AEFA-FA7E79D03B98}"/>
                    </a:ext>
                  </a:extLst>
                </p14:cNvPr>
                <p14:cNvContentPartPr/>
                <p14:nvPr/>
              </p14:nvContentPartPr>
              <p14:xfrm>
                <a:off x="255888" y="4970376"/>
                <a:ext cx="415440" cy="56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10F5BC-26EC-032C-AEFA-FA7E79D03B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7248" y="4961376"/>
                  <a:ext cx="43308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F3B04AB-FC87-D7FA-02C0-FA7059880A96}"/>
                    </a:ext>
                  </a:extLst>
                </p14:cNvPr>
                <p14:cNvContentPartPr/>
                <p14:nvPr/>
              </p14:nvContentPartPr>
              <p14:xfrm>
                <a:off x="377568" y="5184576"/>
                <a:ext cx="573480" cy="83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F3B04AB-FC87-D7FA-02C0-FA7059880A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8568" y="5175576"/>
                  <a:ext cx="591120" cy="85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E6655B-E39F-17E9-BF4F-4AE45D99089A}"/>
              </a:ext>
            </a:extLst>
          </p:cNvPr>
          <p:cNvGrpSpPr/>
          <p:nvPr/>
        </p:nvGrpSpPr>
        <p:grpSpPr>
          <a:xfrm>
            <a:off x="-124632" y="2167056"/>
            <a:ext cx="774000" cy="807120"/>
            <a:chOff x="-124632" y="2167056"/>
            <a:chExt cx="774000" cy="8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E369FE1-012A-1A42-ADF4-046CF49A77D5}"/>
                    </a:ext>
                  </a:extLst>
                </p14:cNvPr>
                <p14:cNvContentPartPr/>
                <p14:nvPr/>
              </p14:nvContentPartPr>
              <p14:xfrm>
                <a:off x="375048" y="2194416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E369FE1-012A-1A42-ADF4-046CF49A77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048" y="21854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F90A8A-BBA2-B9E3-60CF-C031CFFC3CA7}"/>
                    </a:ext>
                  </a:extLst>
                </p14:cNvPr>
                <p14:cNvContentPartPr/>
                <p14:nvPr/>
              </p14:nvContentPartPr>
              <p14:xfrm>
                <a:off x="356688" y="2167056"/>
                <a:ext cx="69120" cy="371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F90A8A-BBA2-B9E3-60CF-C031CFFC3C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7688" y="2158416"/>
                  <a:ext cx="867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5CCD9E-1E9F-4819-6E21-DCCAE76BFCA8}"/>
                    </a:ext>
                  </a:extLst>
                </p14:cNvPr>
                <p14:cNvContentPartPr/>
                <p14:nvPr/>
              </p14:nvContentPartPr>
              <p14:xfrm>
                <a:off x="-124632" y="2395656"/>
                <a:ext cx="774000" cy="578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5CCD9E-1E9F-4819-6E21-DCCAE76BFC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-133632" y="2386656"/>
                  <a:ext cx="79164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CAE8AC-81D0-5862-0A81-91FBD6776E30}"/>
                    </a:ext>
                  </a:extLst>
                </p14:cNvPr>
                <p14:cNvContentPartPr/>
                <p14:nvPr/>
              </p14:nvContentPartPr>
              <p14:xfrm>
                <a:off x="318888" y="2167056"/>
                <a:ext cx="37800" cy="135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CAE8AC-81D0-5862-0A81-91FBD6776E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0248" y="2158416"/>
                  <a:ext cx="5544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004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Bag-of-Words 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Terms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are words (more generally we can use n-grams) </a:t>
            </a:r>
          </a:p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Weights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are number of occurrences of the terms in the document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Binary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Term Frequency (TF)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Term Frequency inverse Document Frequency (</a:t>
            </a:r>
            <a:r>
              <a:rPr lang="en-US" sz="2800" dirty="0" err="1">
                <a:solidFill>
                  <a:srgbClr val="404040"/>
                </a:solidFill>
                <a:latin typeface="Fira Sans" pitchFamily="34"/>
              </a:rPr>
              <a:t>TFiDF</a:t>
            </a:r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A3052-6A42-4C00-91BD-FE5559B80C8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15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Doc1: Text mining is to identify useful information.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Doc2: Useful information is mined from text.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Doc3: Apple is delicious.</a:t>
            </a:r>
          </a:p>
          <a:p>
            <a:pPr marL="0" lvl="0" indent="0"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Document-Term matrix (DTM):</a:t>
            </a:r>
          </a:p>
        </p:txBody>
      </p:sp>
      <p:pic>
        <p:nvPicPr>
          <p:cNvPr id="4" name="Picture 3" descr="img/page%2012.png">
            <a:extLst>
              <a:ext uri="{FF2B5EF4-FFF2-40B4-BE49-F238E27FC236}">
                <a16:creationId xmlns:a16="http://schemas.microsoft.com/office/drawing/2014/main" id="{158A3FD2-B383-4AB1-8EFD-6529B52A4BC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33326" y="4808271"/>
            <a:ext cx="8229600" cy="133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25BE-D938-4040-A933-790C2350E31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4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TFiDF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fontScale="85000" lnSpcReduction="10000"/>
              </a:bodyPr>
              <a:lstStyle/>
              <a:p>
                <a:pPr lvl="0"/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A term is more discriminative if it occurs a lot but only in fewer documents</a:t>
                </a:r>
              </a:p>
              <a:p>
                <a:pPr lvl="0"/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a-IR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a-IR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a-IR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denote the number of times the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-</a:t>
                </a:r>
                <a:r>
                  <a:rPr lang="en-US" sz="3200" dirty="0" err="1">
                    <a:solidFill>
                      <a:srgbClr val="404040"/>
                    </a:solidFill>
                    <a:latin typeface="Fira Sans" pitchFamily="34"/>
                  </a:rPr>
                  <a:t>th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term appears in the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-</a:t>
                </a:r>
                <a:r>
                  <a:rPr lang="en-US" sz="3200" dirty="0" err="1">
                    <a:solidFill>
                      <a:srgbClr val="404040"/>
                    </a:solidFill>
                    <a:latin typeface="Fira Sans" pitchFamily="34"/>
                  </a:rPr>
                  <a:t>th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document.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fa-IR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a-IR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a-IR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320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fa-IR" sz="320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a-IR" sz="320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a-IR" sz="320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fa-IR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a-IR" sz="320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a-IR" sz="320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a-IR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320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a-IR" sz="320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fa-IR" sz="320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a-IR" sz="320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fa-IR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denote the number of documents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32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a-IR" sz="32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sz="3200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denote the number of documents containing the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-</a:t>
                </a:r>
                <a:r>
                  <a:rPr lang="en-US" sz="3200" dirty="0" err="1">
                    <a:solidFill>
                      <a:srgbClr val="404040"/>
                    </a:solidFill>
                    <a:latin typeface="Fira Sans" pitchFamily="34"/>
                  </a:rPr>
                  <a:t>th</a:t>
                </a:r>
                <a:r>
                  <a:rPr lang="en-US" sz="3200" dirty="0">
                    <a:solidFill>
                      <a:srgbClr val="404040"/>
                    </a:solidFill>
                    <a:latin typeface="Fira Sans" pitchFamily="34"/>
                  </a:rPr>
                  <a:t> term.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𝐼𝐷</m:t>
                      </m:r>
                      <m:sSub>
                        <m:sSubPr>
                          <m:ctrlPr>
                            <a:rPr lang="fa-IR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a-IR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fa-IR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fa-IR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fa-IR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320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a-IR" sz="320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fa-IR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	</a:t>
                </a:r>
                <a:r>
                  <a:rPr lang="en-US" sz="3200" b="1" dirty="0" err="1">
                    <a:solidFill>
                      <a:srgbClr val="404040"/>
                    </a:solidFill>
                    <a:latin typeface="Fira Sans" pitchFamily="34"/>
                  </a:rPr>
                  <a:t>TFiDF</a:t>
                </a:r>
                <a:r>
                  <a:rPr lang="en-US" sz="3200" b="1" dirty="0">
                    <a:solidFill>
                      <a:srgbClr val="404040"/>
                    </a:solidFill>
                    <a:latin typeface="Fira Sans" pitchFamily="34"/>
                  </a:rPr>
                  <a:t> weight: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a-IR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fa-IR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a-IR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a-IR" sz="320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𝐼𝐷</m:t>
                      </m:r>
                      <m:sSub>
                        <m:sSubPr>
                          <m:ctrlPr>
                            <a:rPr lang="fa-IR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a-IR" sz="32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986" t="-261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360F5-8561-4422-A1F6-D217C179592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78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Similarity metric</a:t>
            </a:r>
            <a:endParaRPr lang="en-US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Fira Sans" panose="020B0503050000020004" pitchFamily="34" charset="0"/>
                  </a:rPr>
                  <a:t>Euclidean distance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𝑖𝑑𝑓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𝑖𝑑𝑓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>
                  <a:latin typeface="Fira Sans" panose="020B0503050000020004" pitchFamily="34" charset="0"/>
                </a:endParaRPr>
              </a:p>
              <a:p>
                <a:pPr lvl="1"/>
                <a:r>
                  <a:rPr lang="en-US" dirty="0">
                    <a:latin typeface="Fira Sans" panose="020B0503050000020004" pitchFamily="34" charset="0"/>
                  </a:rPr>
                  <a:t>Longer documents will be penalized by the extra words</a:t>
                </a:r>
              </a:p>
              <a:p>
                <a:pPr lvl="1"/>
                <a:r>
                  <a:rPr lang="en-US" dirty="0">
                    <a:latin typeface="Fira Sans" panose="020B0503050000020004" pitchFamily="34" charset="0"/>
                  </a:rPr>
                  <a:t>We care more about how these two vectors are overlapped</a:t>
                </a:r>
              </a:p>
              <a:p>
                <a:endParaRPr lang="en-US" dirty="0">
                  <a:latin typeface="Fira Sans" panose="020B0503050000020004" pitchFamily="34" charset="0"/>
                </a:endParaRPr>
              </a:p>
              <a:p>
                <a:r>
                  <a:rPr lang="en-US" dirty="0">
                    <a:latin typeface="Fira Sans" panose="020B0503050000020004" pitchFamily="34" charset="0"/>
                  </a:rPr>
                  <a:t>Cosine similarity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022C0BA-59AD-4EA4-A0A8-0D9BD97B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041" y="5106091"/>
            <a:ext cx="3765892" cy="10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91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data are High Dimensional!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10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Terminology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360F5-8561-4422-A1F6-D217C179592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2" descr="http://www.cc.gatech.edu/~agray/6240spr11/resources/textmining.png">
            <a:extLst>
              <a:ext uri="{FF2B5EF4-FFF2-40B4-BE49-F238E27FC236}">
                <a16:creationId xmlns:a16="http://schemas.microsoft.com/office/drawing/2014/main" id="{D9E641AD-E19C-4AFE-A33E-5392C298D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03" y="1922483"/>
            <a:ext cx="4234048" cy="31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90F2A4C6-4ABD-4C3B-9CBB-B2B6C0FF1D74}"/>
              </a:ext>
            </a:extLst>
          </p:cNvPr>
          <p:cNvSpPr/>
          <p:nvPr/>
        </p:nvSpPr>
        <p:spPr>
          <a:xfrm>
            <a:off x="5175004" y="1200381"/>
            <a:ext cx="6685809" cy="523668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7"/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D2542-2501-436C-8EFD-22AB67948A8C}"/>
              </a:ext>
            </a:extLst>
          </p:cNvPr>
          <p:cNvSpPr txBox="1"/>
          <p:nvPr/>
        </p:nvSpPr>
        <p:spPr>
          <a:xfrm>
            <a:off x="5370944" y="1371205"/>
            <a:ext cx="62939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defTabSz="914377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prstClr val="black"/>
                </a:solidFill>
                <a:latin typeface="Calibri" panose="020F0502020204030204"/>
              </a:rPr>
              <a:t>Corpus: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is a large and structured set of texts</a:t>
            </a:r>
          </a:p>
          <a:p>
            <a:pPr marL="171446" indent="-171446" defTabSz="914377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prstClr val="black"/>
                </a:solidFill>
                <a:latin typeface="Calibri" panose="020F0502020204030204"/>
              </a:rPr>
              <a:t>Stop words: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 words which are filtered out before or after processing of natural language data (text)</a:t>
            </a:r>
            <a:endParaRPr lang="en-US" sz="1600" b="1" u="sng" dirty="0">
              <a:solidFill>
                <a:prstClr val="black"/>
              </a:solidFill>
              <a:latin typeface="Calibri" panose="020F0502020204030204"/>
            </a:endParaRPr>
          </a:p>
          <a:p>
            <a:pPr marL="171446" indent="-171446" defTabSz="914377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prstClr val="black"/>
                </a:solidFill>
                <a:latin typeface="Calibri" panose="020F0502020204030204"/>
              </a:rPr>
              <a:t>Unstructured text: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information that either does not have a pre-defined data model or is not organized in a pre-defined manner.</a:t>
            </a:r>
            <a:endParaRPr lang="en-US" sz="1600" b="1" u="sng" dirty="0">
              <a:solidFill>
                <a:prstClr val="black"/>
              </a:solidFill>
              <a:latin typeface="Calibri" panose="020F0502020204030204"/>
            </a:endParaRPr>
          </a:p>
          <a:p>
            <a:pPr marL="171446" indent="-171446" defTabSz="914377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prstClr val="black"/>
                </a:solidFill>
                <a:latin typeface="Calibri" panose="020F0502020204030204"/>
              </a:rPr>
              <a:t>Tokenizing: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process of breaking a stream of text up into words, phrases, symbols, or other meaningful elements called tokens (see also lexical analysis)</a:t>
            </a:r>
            <a:endParaRPr lang="en-US" sz="1600" b="1" u="sng" dirty="0">
              <a:solidFill>
                <a:prstClr val="black"/>
              </a:solidFill>
              <a:latin typeface="Calibri" panose="020F0502020204030204"/>
            </a:endParaRPr>
          </a:p>
          <a:p>
            <a:pPr marL="171446" indent="-171446" defTabSz="914377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prstClr val="black"/>
                </a:solidFill>
                <a:latin typeface="Calibri" panose="020F0502020204030204"/>
              </a:rPr>
              <a:t>Natural language processing: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field of computer science, artificial intelligence, and linguistics concerned with the interactions between computers and human (natural) languages</a:t>
            </a:r>
            <a:endParaRPr lang="en-US" sz="1600" b="1" u="sng" dirty="0">
              <a:solidFill>
                <a:prstClr val="black"/>
              </a:solidFill>
              <a:latin typeface="Calibri" panose="020F0502020204030204"/>
            </a:endParaRPr>
          </a:p>
          <a:p>
            <a:pPr marL="171446" indent="-171446" defTabSz="914377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prstClr val="black"/>
                </a:solidFill>
                <a:latin typeface="Calibri" panose="020F0502020204030204"/>
              </a:rPr>
              <a:t>Term document (or document term) matrix: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 is a mathematical matrix that describes the frequency of terms that occur in a collection of documents</a:t>
            </a:r>
            <a:endParaRPr lang="en-US" sz="1600" b="1" u="sng" dirty="0">
              <a:solidFill>
                <a:prstClr val="black"/>
              </a:solidFill>
              <a:latin typeface="Calibri" panose="020F0502020204030204"/>
            </a:endParaRPr>
          </a:p>
          <a:p>
            <a:pPr marL="171446" indent="-171446" defTabSz="914377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prstClr val="black"/>
                </a:solidFill>
                <a:latin typeface="Calibri" panose="020F0502020204030204"/>
              </a:rPr>
              <a:t>Supervised learning: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s the machine learning task of inferring a function from labeled training data</a:t>
            </a:r>
            <a:endParaRPr lang="en-US" sz="1600" b="1" u="sng" dirty="0">
              <a:solidFill>
                <a:prstClr val="black"/>
              </a:solidFill>
              <a:latin typeface="Calibri" panose="020F0502020204030204"/>
            </a:endParaRPr>
          </a:p>
          <a:p>
            <a:pPr marL="171446" indent="-171446" defTabSz="914377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prstClr val="black"/>
                </a:solidFill>
                <a:latin typeface="Calibri" panose="020F0502020204030204"/>
              </a:rPr>
              <a:t>Unsupervised learning: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 find hidden structure in unlabeled data</a:t>
            </a:r>
          </a:p>
          <a:p>
            <a:pPr marL="171446" indent="-171446" defTabSz="914377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prstClr val="black"/>
                </a:solidFill>
                <a:latin typeface="Calibri" panose="020F0502020204030204"/>
              </a:rPr>
              <a:t>Stemming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the process for reducing inflected (or sometimes derived) words to their word stem, base or root form—generally a written word form</a:t>
            </a:r>
          </a:p>
        </p:txBody>
      </p:sp>
    </p:spTree>
    <p:extLst>
      <p:ext uri="{BB962C8B-B14F-4D97-AF65-F5344CB8AC3E}">
        <p14:creationId xmlns:p14="http://schemas.microsoft.com/office/powerpoint/2010/main" val="54772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Pre-processing and document-term matrices</a:t>
            </a:r>
            <a:r>
              <a:rPr lang="en-GB" sz="4400" b="1" kern="0" dirty="0">
                <a:solidFill>
                  <a:srgbClr val="7F7F7F"/>
                </a:solidFill>
                <a:latin typeface="Fira Sans" pitchFamily="34"/>
                <a:ea typeface="Fira Code" pitchFamily="49"/>
              </a:rPr>
              <a:t>.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Introduction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44D2-268D-4B0D-A054-F46B0FD6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979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309" y="640655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Who was the best Friend?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474309" y="1830576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  <a:hlinkClick r:id="rId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hlinkClick r:id="rId3"/>
              </a:rPr>
              <a:t>https://rss.onlinelibrary.wiley.com/doi/epdf/10.1111/1740-9713.01574</a:t>
            </a: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6ADA12-419B-4DDE-8C8B-43784591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453" y="1298458"/>
            <a:ext cx="4572809" cy="304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C65C-29F9-4955-A04C-C5E66248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64" y="2822256"/>
            <a:ext cx="6312018" cy="36483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2AB5C-6A57-4DBB-8FC3-460CFB5AEC5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3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Did a poet with donkey ears </a:t>
            </a:r>
            <a:b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write the oldest anthem </a:t>
            </a:r>
            <a:b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 the world?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  <a:hlinkClick r:id="rId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hlinkClick r:id="rId2"/>
              </a:rPr>
              <a:t>https://dh2017.adho.org/abstracts/079/079.pdf</a:t>
            </a:r>
            <a:endParaRPr lang="en-GB" sz="16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E9BA4-A6A7-4DCF-B217-44FE40FC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033" y="1175656"/>
            <a:ext cx="3170362" cy="46559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46A69-921A-408B-977E-9F35450DDF2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470" y="937119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Automatic detection of ICD10 codes in cardiology discharge letters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628470" y="210344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  <a:hlinkClick r:id="rId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hlinkClick r:id="rId2"/>
              </a:rPr>
              <a:t>https://www.nature.com/articles/s41746-021-00404-9</a:t>
            </a:r>
            <a:endParaRPr lang="en-GB" sz="16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B8F0A-E60F-40DE-86CB-213FFA71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24" y="2435611"/>
            <a:ext cx="3799317" cy="4189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D6EA7-4F8E-4E75-BCE5-53DAE1A0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410" y="2696217"/>
            <a:ext cx="3478343" cy="3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“The discovery by computer of 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new, previously unknown information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, by automatically extracting information from different written resources”, Hearst (1999).</a:t>
            </a:r>
          </a:p>
          <a:p>
            <a:pPr lvl="0"/>
            <a:endParaRPr lang="en-US" sz="2200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Text mining is about looking for 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patterns in text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, in a similar way that data mining can be loosely described as looking for patterns in data.</a:t>
            </a:r>
          </a:p>
          <a:p>
            <a:pPr lvl="0"/>
            <a:endParaRPr lang="en-US" sz="2200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Text mining describes a set of linguistic, statistical, and machine learning techniques that model and 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structure the information content of textual sources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. (Wikipedia)</a:t>
            </a:r>
            <a:endParaRPr lang="en-GB" sz="2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66943-514D-4EA1-91AA-FEAE287B27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0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F2E99F-44D6-6559-4F5B-3EC657667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13" y="2010994"/>
            <a:ext cx="9397406" cy="35285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FCEAFF-1A47-1B31-C8B1-8B91C036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905" y="592420"/>
            <a:ext cx="8908015" cy="843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4400" b="1" kern="0" dirty="0">
                <a:solidFill>
                  <a:schemeClr val="bg2">
                    <a:lumMod val="25000"/>
                  </a:schemeClr>
                </a:solidFill>
                <a:latin typeface="Fira Sans" pitchFamily="34"/>
                <a:ea typeface="Fira Code" pitchFamily="49"/>
                <a:cs typeface="Open Sans" panose="020B0606030504020204" pitchFamily="34" charset="0"/>
              </a:rPr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2146542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 text mining?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2200" b="1" dirty="0">
                <a:solidFill>
                  <a:srgbClr val="404040"/>
                </a:solidFill>
                <a:latin typeface="Fira Sans" pitchFamily="34"/>
              </a:rPr>
              <a:t>Text data is everywhere</a:t>
            </a:r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, websites (e.g., news), social media (e.g., twitter), databases (e.g., doctors’ notes), digital scans of printed materials, …</a:t>
            </a:r>
          </a:p>
          <a:p>
            <a:pPr lvl="0"/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A lot of world’s data is in </a:t>
            </a:r>
            <a:r>
              <a:rPr lang="en-GB" sz="2200" b="1" dirty="0">
                <a:solidFill>
                  <a:srgbClr val="404040"/>
                </a:solidFill>
                <a:latin typeface="Fira Sans" pitchFamily="34"/>
              </a:rPr>
              <a:t>unstructured text format</a:t>
            </a:r>
          </a:p>
          <a:p>
            <a:pPr lvl="0"/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Applications in industry: search, machine translation, sentiment analysis, question answering, …</a:t>
            </a:r>
          </a:p>
          <a:p>
            <a:pPr lvl="0"/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Applications in science: cognitive </a:t>
            </a:r>
            <a:r>
              <a:rPr lang="en-GB" sz="2200" dirty="0" err="1">
                <a:solidFill>
                  <a:srgbClr val="404040"/>
                </a:solidFill>
                <a:latin typeface="Fira Sans" pitchFamily="34"/>
              </a:rPr>
              <a:t>modeling</a:t>
            </a:r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, understanding bias in language, automated systematic literature reviews,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B3F34-F836-49CB-A4DA-3137D85D265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59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9450</TotalTime>
  <Words>1203</Words>
  <Application>Microsoft Office PowerPoint</Application>
  <PresentationFormat>Widescreen</PresentationFormat>
  <Paragraphs>179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Fira Sans</vt:lpstr>
      <vt:lpstr>Office Theme</vt:lpstr>
      <vt:lpstr>PowerPoint Presentation</vt:lpstr>
      <vt:lpstr>Outline</vt:lpstr>
      <vt:lpstr>Introduction</vt:lpstr>
      <vt:lpstr>Who was the best Friend?</vt:lpstr>
      <vt:lpstr>Did a poet with donkey ears  write the oldest anthem  in the world?</vt:lpstr>
      <vt:lpstr>Automatic detection of ICD10 codes in cardiology discharge letters</vt:lpstr>
      <vt:lpstr>Text mining</vt:lpstr>
      <vt:lpstr>ChatGPT</vt:lpstr>
      <vt:lpstr>Why text mining?</vt:lpstr>
      <vt:lpstr>PowerPoint Presentation</vt:lpstr>
      <vt:lpstr>Pre-processing Text Data</vt:lpstr>
      <vt:lpstr>Text preprocessing </vt:lpstr>
      <vt:lpstr>Why?</vt:lpstr>
      <vt:lpstr>Typical steps</vt:lpstr>
      <vt:lpstr>Example</vt:lpstr>
      <vt:lpstr>Vector Space Model</vt:lpstr>
      <vt:lpstr>Basic idea</vt:lpstr>
      <vt:lpstr>Vector space model</vt:lpstr>
      <vt:lpstr>Vector space model</vt:lpstr>
      <vt:lpstr>An illustration </vt:lpstr>
      <vt:lpstr>Vectorization</vt:lpstr>
      <vt:lpstr>VSM representations</vt:lpstr>
      <vt:lpstr>Bag-of-Words </vt:lpstr>
      <vt:lpstr>Example</vt:lpstr>
      <vt:lpstr>TFiDF</vt:lpstr>
      <vt:lpstr>Similarity metric</vt:lpstr>
      <vt:lpstr>Text data are High Dimensional!</vt:lpstr>
      <vt:lpstr>Terminology</vt:lpstr>
      <vt:lpstr>Practical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Ayoub Bagheri</dc:creator>
  <cp:lastModifiedBy>Bagheri, A. (Ayoub)</cp:lastModifiedBy>
  <cp:revision>70</cp:revision>
  <dcterms:created xsi:type="dcterms:W3CDTF">2020-09-17T14:27:00Z</dcterms:created>
  <dcterms:modified xsi:type="dcterms:W3CDTF">2023-02-02T21:04:25Z</dcterms:modified>
</cp:coreProperties>
</file>